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8" r:id="rId2"/>
    <p:sldId id="258" r:id="rId3"/>
    <p:sldId id="295" r:id="rId4"/>
    <p:sldId id="296" r:id="rId5"/>
    <p:sldId id="281" r:id="rId6"/>
    <p:sldId id="297" r:id="rId7"/>
    <p:sldId id="300" r:id="rId8"/>
    <p:sldId id="298" r:id="rId9"/>
    <p:sldId id="301" r:id="rId10"/>
    <p:sldId id="285" r:id="rId11"/>
    <p:sldId id="303" r:id="rId12"/>
    <p:sldId id="302" r:id="rId13"/>
    <p:sldId id="308" r:id="rId14"/>
    <p:sldId id="306" r:id="rId15"/>
    <p:sldId id="286" r:id="rId16"/>
    <p:sldId id="307" r:id="rId17"/>
  </p:sldIdLst>
  <p:sldSz cx="9753600" cy="7315200"/>
  <p:notesSz cx="9753600" cy="7315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1AA49"/>
    <a:srgbClr val="86AD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242" autoAdjust="0"/>
  </p:normalViewPr>
  <p:slideViewPr>
    <p:cSldViewPr>
      <p:cViewPr varScale="1">
        <p:scale>
          <a:sx n="141" d="100"/>
          <a:sy n="141" d="100"/>
        </p:scale>
        <p:origin x="2142"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e Moret" userId="5ea1b9c7-94a2-4051-bd5e-b034e4288c5d" providerId="ADAL" clId="{FE3002D2-28F8-4EC0-A733-D7F056C3EE95}"/>
    <pc:docChg chg="undo custSel modSld">
      <pc:chgData name="Elise Moret" userId="5ea1b9c7-94a2-4051-bd5e-b034e4288c5d" providerId="ADAL" clId="{FE3002D2-28F8-4EC0-A733-D7F056C3EE95}" dt="2022-09-16T13:35:13.471" v="48" actId="1076"/>
      <pc:docMkLst>
        <pc:docMk/>
      </pc:docMkLst>
      <pc:sldChg chg="modSp mod">
        <pc:chgData name="Elise Moret" userId="5ea1b9c7-94a2-4051-bd5e-b034e4288c5d" providerId="ADAL" clId="{FE3002D2-28F8-4EC0-A733-D7F056C3EE95}" dt="2022-09-16T13:30:35.144" v="20" actId="1076"/>
        <pc:sldMkLst>
          <pc:docMk/>
          <pc:sldMk cId="0" sldId="258"/>
        </pc:sldMkLst>
        <pc:picChg chg="mod">
          <ac:chgData name="Elise Moret" userId="5ea1b9c7-94a2-4051-bd5e-b034e4288c5d" providerId="ADAL" clId="{FE3002D2-28F8-4EC0-A733-D7F056C3EE95}" dt="2022-09-16T13:30:35.144" v="20" actId="1076"/>
          <ac:picMkLst>
            <pc:docMk/>
            <pc:sldMk cId="0" sldId="258"/>
            <ac:picMk id="5" creationId="{F73F5A95-67C9-46DD-9881-F03F2CA1A202}"/>
          </ac:picMkLst>
        </pc:picChg>
      </pc:sldChg>
      <pc:sldChg chg="modSp mod">
        <pc:chgData name="Elise Moret" userId="5ea1b9c7-94a2-4051-bd5e-b034e4288c5d" providerId="ADAL" clId="{FE3002D2-28F8-4EC0-A733-D7F056C3EE95}" dt="2022-09-16T13:30:20.754" v="18" actId="1076"/>
        <pc:sldMkLst>
          <pc:docMk/>
          <pc:sldMk cId="3198100449" sldId="278"/>
        </pc:sldMkLst>
        <pc:picChg chg="mod">
          <ac:chgData name="Elise Moret" userId="5ea1b9c7-94a2-4051-bd5e-b034e4288c5d" providerId="ADAL" clId="{FE3002D2-28F8-4EC0-A733-D7F056C3EE95}" dt="2022-09-16T13:30:20.754" v="18" actId="1076"/>
          <ac:picMkLst>
            <pc:docMk/>
            <pc:sldMk cId="3198100449" sldId="278"/>
            <ac:picMk id="5" creationId="{C7923AE4-1991-4723-A265-334E8BAE5FF7}"/>
          </ac:picMkLst>
        </pc:picChg>
      </pc:sldChg>
      <pc:sldChg chg="modSp mod">
        <pc:chgData name="Elise Moret" userId="5ea1b9c7-94a2-4051-bd5e-b034e4288c5d" providerId="ADAL" clId="{FE3002D2-28F8-4EC0-A733-D7F056C3EE95}" dt="2022-09-16T13:29:28.890" v="7" actId="1076"/>
        <pc:sldMkLst>
          <pc:docMk/>
          <pc:sldMk cId="3878170787" sldId="281"/>
        </pc:sldMkLst>
        <pc:picChg chg="mod">
          <ac:chgData name="Elise Moret" userId="5ea1b9c7-94a2-4051-bd5e-b034e4288c5d" providerId="ADAL" clId="{FE3002D2-28F8-4EC0-A733-D7F056C3EE95}" dt="2022-09-16T13:29:28.890" v="7" actId="1076"/>
          <ac:picMkLst>
            <pc:docMk/>
            <pc:sldMk cId="3878170787" sldId="281"/>
            <ac:picMk id="7" creationId="{DF9E360C-D502-4A0A-B5B8-F10626B18C53}"/>
          </ac:picMkLst>
        </pc:picChg>
      </pc:sldChg>
      <pc:sldChg chg="modSp mod">
        <pc:chgData name="Elise Moret" userId="5ea1b9c7-94a2-4051-bd5e-b034e4288c5d" providerId="ADAL" clId="{FE3002D2-28F8-4EC0-A733-D7F056C3EE95}" dt="2022-09-16T13:29:18.934" v="5" actId="1076"/>
        <pc:sldMkLst>
          <pc:docMk/>
          <pc:sldMk cId="2224003629" sldId="295"/>
        </pc:sldMkLst>
        <pc:picChg chg="mod">
          <ac:chgData name="Elise Moret" userId="5ea1b9c7-94a2-4051-bd5e-b034e4288c5d" providerId="ADAL" clId="{FE3002D2-28F8-4EC0-A733-D7F056C3EE95}" dt="2022-09-16T13:29:18.934" v="5" actId="1076"/>
          <ac:picMkLst>
            <pc:docMk/>
            <pc:sldMk cId="2224003629" sldId="295"/>
            <ac:picMk id="4" creationId="{E4D590D5-56AE-406D-A3FF-8B5FEB23CF93}"/>
          </ac:picMkLst>
        </pc:picChg>
        <pc:picChg chg="mod">
          <ac:chgData name="Elise Moret" userId="5ea1b9c7-94a2-4051-bd5e-b034e4288c5d" providerId="ADAL" clId="{FE3002D2-28F8-4EC0-A733-D7F056C3EE95}" dt="2022-09-16T13:29:16.497" v="3" actId="1076"/>
          <ac:picMkLst>
            <pc:docMk/>
            <pc:sldMk cId="2224003629" sldId="295"/>
            <ac:picMk id="17" creationId="{70F328E7-381A-4DF6-8680-569A6E2DC9A6}"/>
          </ac:picMkLst>
        </pc:picChg>
      </pc:sldChg>
      <pc:sldChg chg="modSp mod">
        <pc:chgData name="Elise Moret" userId="5ea1b9c7-94a2-4051-bd5e-b034e4288c5d" providerId="ADAL" clId="{FE3002D2-28F8-4EC0-A733-D7F056C3EE95}" dt="2022-09-16T13:31:00.087" v="29" actId="1076"/>
        <pc:sldMkLst>
          <pc:docMk/>
          <pc:sldMk cId="471867297" sldId="296"/>
        </pc:sldMkLst>
        <pc:picChg chg="mod">
          <ac:chgData name="Elise Moret" userId="5ea1b9c7-94a2-4051-bd5e-b034e4288c5d" providerId="ADAL" clId="{FE3002D2-28F8-4EC0-A733-D7F056C3EE95}" dt="2022-09-16T13:31:00.087" v="29" actId="1076"/>
          <ac:picMkLst>
            <pc:docMk/>
            <pc:sldMk cId="471867297" sldId="296"/>
            <ac:picMk id="2" creationId="{06F41ACD-8C68-46A7-9D35-FEF31C92A4CF}"/>
          </ac:picMkLst>
        </pc:picChg>
        <pc:picChg chg="mod">
          <ac:chgData name="Elise Moret" userId="5ea1b9c7-94a2-4051-bd5e-b034e4288c5d" providerId="ADAL" clId="{FE3002D2-28F8-4EC0-A733-D7F056C3EE95}" dt="2022-09-16T13:30:46.683" v="24" actId="1076"/>
          <ac:picMkLst>
            <pc:docMk/>
            <pc:sldMk cId="471867297" sldId="296"/>
            <ac:picMk id="8" creationId="{BCD345C9-BE59-4500-A84D-2848665E02AF}"/>
          </ac:picMkLst>
        </pc:picChg>
        <pc:picChg chg="mod">
          <ac:chgData name="Elise Moret" userId="5ea1b9c7-94a2-4051-bd5e-b034e4288c5d" providerId="ADAL" clId="{FE3002D2-28F8-4EC0-A733-D7F056C3EE95}" dt="2022-09-16T13:30:44.410" v="22" actId="1076"/>
          <ac:picMkLst>
            <pc:docMk/>
            <pc:sldMk cId="471867297" sldId="296"/>
            <ac:picMk id="10" creationId="{42A5AD95-B75B-4943-9E7D-DEDF6FF29F3C}"/>
          </ac:picMkLst>
        </pc:picChg>
        <pc:picChg chg="mod">
          <ac:chgData name="Elise Moret" userId="5ea1b9c7-94a2-4051-bd5e-b034e4288c5d" providerId="ADAL" clId="{FE3002D2-28F8-4EC0-A733-D7F056C3EE95}" dt="2022-09-16T13:30:52.833" v="27" actId="1076"/>
          <ac:picMkLst>
            <pc:docMk/>
            <pc:sldMk cId="471867297" sldId="296"/>
            <ac:picMk id="14" creationId="{5BE55D15-DFB9-48D5-9E79-9A0CFDA9CFC1}"/>
          </ac:picMkLst>
        </pc:picChg>
      </pc:sldChg>
      <pc:sldChg chg="modSp mod">
        <pc:chgData name="Elise Moret" userId="5ea1b9c7-94a2-4051-bd5e-b034e4288c5d" providerId="ADAL" clId="{FE3002D2-28F8-4EC0-A733-D7F056C3EE95}" dt="2022-09-16T13:35:13.471" v="48" actId="1076"/>
        <pc:sldMkLst>
          <pc:docMk/>
          <pc:sldMk cId="1755061704" sldId="297"/>
        </pc:sldMkLst>
        <pc:picChg chg="mod">
          <ac:chgData name="Elise Moret" userId="5ea1b9c7-94a2-4051-bd5e-b034e4288c5d" providerId="ADAL" clId="{FE3002D2-28F8-4EC0-A733-D7F056C3EE95}" dt="2022-09-16T13:35:13.471" v="48" actId="1076"/>
          <ac:picMkLst>
            <pc:docMk/>
            <pc:sldMk cId="1755061704" sldId="297"/>
            <ac:picMk id="7" creationId="{D2C96173-978F-4DE9-A143-2C677506284F}"/>
          </ac:picMkLst>
        </pc:picChg>
      </pc:sldChg>
      <pc:sldChg chg="modSp mod">
        <pc:chgData name="Elise Moret" userId="5ea1b9c7-94a2-4051-bd5e-b034e4288c5d" providerId="ADAL" clId="{FE3002D2-28F8-4EC0-A733-D7F056C3EE95}" dt="2022-09-16T13:29:34.495" v="9" actId="1076"/>
        <pc:sldMkLst>
          <pc:docMk/>
          <pc:sldMk cId="931116187" sldId="298"/>
        </pc:sldMkLst>
        <pc:picChg chg="mod">
          <ac:chgData name="Elise Moret" userId="5ea1b9c7-94a2-4051-bd5e-b034e4288c5d" providerId="ADAL" clId="{FE3002D2-28F8-4EC0-A733-D7F056C3EE95}" dt="2022-09-16T13:29:34.495" v="9" actId="1076"/>
          <ac:picMkLst>
            <pc:docMk/>
            <pc:sldMk cId="931116187" sldId="298"/>
            <ac:picMk id="21" creationId="{C038C83A-F224-4616-B8BE-0A632D069464}"/>
          </ac:picMkLst>
        </pc:picChg>
      </pc:sldChg>
      <pc:sldChg chg="modSp mod">
        <pc:chgData name="Elise Moret" userId="5ea1b9c7-94a2-4051-bd5e-b034e4288c5d" providerId="ADAL" clId="{FE3002D2-28F8-4EC0-A733-D7F056C3EE95}" dt="2022-09-16T13:33:44.326" v="33" actId="1076"/>
        <pc:sldMkLst>
          <pc:docMk/>
          <pc:sldMk cId="374530905" sldId="301"/>
        </pc:sldMkLst>
        <pc:picChg chg="mod">
          <ac:chgData name="Elise Moret" userId="5ea1b9c7-94a2-4051-bd5e-b034e4288c5d" providerId="ADAL" clId="{FE3002D2-28F8-4EC0-A733-D7F056C3EE95}" dt="2022-09-16T13:33:44.326" v="33" actId="1076"/>
          <ac:picMkLst>
            <pc:docMk/>
            <pc:sldMk cId="374530905" sldId="301"/>
            <ac:picMk id="4" creationId="{9A4748E1-7631-4140-B075-3E0D3BAFFB72}"/>
          </ac:picMkLst>
        </pc:picChg>
      </pc:sldChg>
      <pc:sldChg chg="modSp mod">
        <pc:chgData name="Elise Moret" userId="5ea1b9c7-94a2-4051-bd5e-b034e4288c5d" providerId="ADAL" clId="{FE3002D2-28F8-4EC0-A733-D7F056C3EE95}" dt="2022-09-16T13:33:53.501" v="35" actId="1076"/>
        <pc:sldMkLst>
          <pc:docMk/>
          <pc:sldMk cId="1993087198" sldId="303"/>
        </pc:sldMkLst>
        <pc:picChg chg="mod">
          <ac:chgData name="Elise Moret" userId="5ea1b9c7-94a2-4051-bd5e-b034e4288c5d" providerId="ADAL" clId="{FE3002D2-28F8-4EC0-A733-D7F056C3EE95}" dt="2022-09-16T13:33:53.501" v="35" actId="1076"/>
          <ac:picMkLst>
            <pc:docMk/>
            <pc:sldMk cId="1993087198" sldId="303"/>
            <ac:picMk id="10" creationId="{3D6B8632-B8A8-4A8C-AD94-C0C74DF4308E}"/>
          </ac:picMkLst>
        </pc:picChg>
      </pc:sldChg>
      <pc:sldChg chg="modSp mod">
        <pc:chgData name="Elise Moret" userId="5ea1b9c7-94a2-4051-bd5e-b034e4288c5d" providerId="ADAL" clId="{FE3002D2-28F8-4EC0-A733-D7F056C3EE95}" dt="2022-09-16T13:35:07.613" v="46" actId="1076"/>
        <pc:sldMkLst>
          <pc:docMk/>
          <pc:sldMk cId="1371657879" sldId="306"/>
        </pc:sldMkLst>
        <pc:picChg chg="mod">
          <ac:chgData name="Elise Moret" userId="5ea1b9c7-94a2-4051-bd5e-b034e4288c5d" providerId="ADAL" clId="{FE3002D2-28F8-4EC0-A733-D7F056C3EE95}" dt="2022-09-16T13:34:05.164" v="41" actId="1076"/>
          <ac:picMkLst>
            <pc:docMk/>
            <pc:sldMk cId="1371657879" sldId="306"/>
            <ac:picMk id="10" creationId="{771AC14A-B2B9-4743-8E07-9E75B2720130}"/>
          </ac:picMkLst>
        </pc:picChg>
        <pc:picChg chg="mod">
          <ac:chgData name="Elise Moret" userId="5ea1b9c7-94a2-4051-bd5e-b034e4288c5d" providerId="ADAL" clId="{FE3002D2-28F8-4EC0-A733-D7F056C3EE95}" dt="2022-09-16T13:35:05.657" v="44" actId="1076"/>
          <ac:picMkLst>
            <pc:docMk/>
            <pc:sldMk cId="1371657879" sldId="306"/>
            <ac:picMk id="20" creationId="{E8CF4222-7344-4DD6-AD62-87EF7C7804DC}"/>
          </ac:picMkLst>
        </pc:picChg>
        <pc:picChg chg="mod">
          <ac:chgData name="Elise Moret" userId="5ea1b9c7-94a2-4051-bd5e-b034e4288c5d" providerId="ADAL" clId="{FE3002D2-28F8-4EC0-A733-D7F056C3EE95}" dt="2022-09-16T13:35:03.185" v="42" actId="1076"/>
          <ac:picMkLst>
            <pc:docMk/>
            <pc:sldMk cId="1371657879" sldId="306"/>
            <ac:picMk id="24" creationId="{02669842-67EF-40B7-9D93-447B884155C0}"/>
          </ac:picMkLst>
        </pc:picChg>
        <pc:picChg chg="mod">
          <ac:chgData name="Elise Moret" userId="5ea1b9c7-94a2-4051-bd5e-b034e4288c5d" providerId="ADAL" clId="{FE3002D2-28F8-4EC0-A733-D7F056C3EE95}" dt="2022-09-16T13:34:00.130" v="37" actId="1076"/>
          <ac:picMkLst>
            <pc:docMk/>
            <pc:sldMk cId="1371657879" sldId="306"/>
            <ac:picMk id="26" creationId="{6B094FC2-3047-45C5-8884-F94D87AD1E6F}"/>
          </ac:picMkLst>
        </pc:picChg>
        <pc:picChg chg="mod">
          <ac:chgData name="Elise Moret" userId="5ea1b9c7-94a2-4051-bd5e-b034e4288c5d" providerId="ADAL" clId="{FE3002D2-28F8-4EC0-A733-D7F056C3EE95}" dt="2022-09-16T13:35:07.613" v="46" actId="1076"/>
          <ac:picMkLst>
            <pc:docMk/>
            <pc:sldMk cId="1371657879" sldId="306"/>
            <ac:picMk id="28" creationId="{E1B29844-8914-49CD-AFB9-DCAECF0FAD11}"/>
          </ac:picMkLst>
        </pc:picChg>
      </pc:sldChg>
      <pc:sldChg chg="modSp mod">
        <pc:chgData name="Elise Moret" userId="5ea1b9c7-94a2-4051-bd5e-b034e4288c5d" providerId="ADAL" clId="{FE3002D2-28F8-4EC0-A733-D7F056C3EE95}" dt="2022-09-16T13:29:50.094" v="16" actId="1076"/>
        <pc:sldMkLst>
          <pc:docMk/>
          <pc:sldMk cId="684421883" sldId="307"/>
        </pc:sldMkLst>
        <pc:picChg chg="mod">
          <ac:chgData name="Elise Moret" userId="5ea1b9c7-94a2-4051-bd5e-b034e4288c5d" providerId="ADAL" clId="{FE3002D2-28F8-4EC0-A733-D7F056C3EE95}" dt="2022-09-16T13:29:50.094" v="16" actId="1076"/>
          <ac:picMkLst>
            <pc:docMk/>
            <pc:sldMk cId="684421883" sldId="307"/>
            <ac:picMk id="3" creationId="{C409F46A-4654-42F7-94BC-E0BBA9820CE9}"/>
          </ac:picMkLst>
        </pc:picChg>
      </pc:sldChg>
      <pc:sldChg chg="modSp mod">
        <pc:chgData name="Elise Moret" userId="5ea1b9c7-94a2-4051-bd5e-b034e4288c5d" providerId="ADAL" clId="{FE3002D2-28F8-4EC0-A733-D7F056C3EE95}" dt="2022-09-16T13:29:44.937" v="14" actId="1076"/>
        <pc:sldMkLst>
          <pc:docMk/>
          <pc:sldMk cId="477377327" sldId="308"/>
        </pc:sldMkLst>
        <pc:picChg chg="mod">
          <ac:chgData name="Elise Moret" userId="5ea1b9c7-94a2-4051-bd5e-b034e4288c5d" providerId="ADAL" clId="{FE3002D2-28F8-4EC0-A733-D7F056C3EE95}" dt="2022-09-16T13:29:42.017" v="12" actId="1076"/>
          <ac:picMkLst>
            <pc:docMk/>
            <pc:sldMk cId="477377327" sldId="308"/>
            <ac:picMk id="3" creationId="{387C68CC-8AC3-4037-9FBE-31AA824F5E6E}"/>
          </ac:picMkLst>
        </pc:picChg>
        <pc:picChg chg="mod">
          <ac:chgData name="Elise Moret" userId="5ea1b9c7-94a2-4051-bd5e-b034e4288c5d" providerId="ADAL" clId="{FE3002D2-28F8-4EC0-A733-D7F056C3EE95}" dt="2022-09-16T13:29:40.335" v="11" actId="1076"/>
          <ac:picMkLst>
            <pc:docMk/>
            <pc:sldMk cId="477377327" sldId="308"/>
            <ac:picMk id="7" creationId="{451CDCFC-C8D2-4518-A996-CFBA02765F1F}"/>
          </ac:picMkLst>
        </pc:picChg>
        <pc:picChg chg="mod">
          <ac:chgData name="Elise Moret" userId="5ea1b9c7-94a2-4051-bd5e-b034e4288c5d" providerId="ADAL" clId="{FE3002D2-28F8-4EC0-A733-D7F056C3EE95}" dt="2022-09-16T13:29:44.937" v="14" actId="1076"/>
          <ac:picMkLst>
            <pc:docMk/>
            <pc:sldMk cId="477377327" sldId="308"/>
            <ac:picMk id="20" creationId="{1E55E6D2-253D-496A-B10E-5E1B2DC62D4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25925" cy="3667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524500" y="0"/>
            <a:ext cx="4227513" cy="366713"/>
          </a:xfrm>
          <a:prstGeom prst="rect">
            <a:avLst/>
          </a:prstGeom>
        </p:spPr>
        <p:txBody>
          <a:bodyPr vert="horz" lIns="91440" tIns="45720" rIns="91440" bIns="45720" rtlCol="0"/>
          <a:lstStyle>
            <a:lvl1pPr algn="r">
              <a:defRPr sz="1200"/>
            </a:lvl1pPr>
          </a:lstStyle>
          <a:p>
            <a:fld id="{82017491-8F5B-4516-AEA2-96EE0051AB4F}" type="datetimeFigureOut">
              <a:rPr lang="fr-FR" smtClean="0"/>
              <a:t>16/09/2022</a:t>
            </a:fld>
            <a:endParaRPr lang="fr-FR"/>
          </a:p>
        </p:txBody>
      </p:sp>
      <p:sp>
        <p:nvSpPr>
          <p:cNvPr id="4" name="Espace réservé de l'image des diapositives 3"/>
          <p:cNvSpPr>
            <a:spLocks noGrp="1" noRot="1" noChangeAspect="1"/>
          </p:cNvSpPr>
          <p:nvPr>
            <p:ph type="sldImg" idx="2"/>
          </p:nvPr>
        </p:nvSpPr>
        <p:spPr>
          <a:xfrm>
            <a:off x="3230563" y="914400"/>
            <a:ext cx="3292475" cy="24685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74725" y="3521075"/>
            <a:ext cx="7804150" cy="28797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948488"/>
            <a:ext cx="4225925" cy="36671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524500" y="6948488"/>
            <a:ext cx="4227513" cy="366712"/>
          </a:xfrm>
          <a:prstGeom prst="rect">
            <a:avLst/>
          </a:prstGeom>
        </p:spPr>
        <p:txBody>
          <a:bodyPr vert="horz" lIns="91440" tIns="45720" rIns="91440" bIns="45720" rtlCol="0" anchor="b"/>
          <a:lstStyle>
            <a:lvl1pPr algn="r">
              <a:defRPr sz="1200"/>
            </a:lvl1pPr>
          </a:lstStyle>
          <a:p>
            <a:fld id="{AAFB631B-D707-4596-A4ED-46F84F2B6CDC}" type="slidenum">
              <a:rPr lang="fr-FR" smtClean="0"/>
              <a:t>‹N°›</a:t>
            </a:fld>
            <a:endParaRPr lang="fr-FR"/>
          </a:p>
        </p:txBody>
      </p:sp>
    </p:spTree>
    <p:extLst>
      <p:ext uri="{BB962C8B-B14F-4D97-AF65-F5344CB8AC3E}">
        <p14:creationId xmlns:p14="http://schemas.microsoft.com/office/powerpoint/2010/main" val="381957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FB631B-D707-4596-A4ED-46F84F2B6CDC}" type="slidenum">
              <a:rPr lang="fr-FR" smtClean="0"/>
              <a:t>6</a:t>
            </a:fld>
            <a:endParaRPr lang="fr-FR"/>
          </a:p>
        </p:txBody>
      </p:sp>
    </p:spTree>
    <p:extLst>
      <p:ext uri="{BB962C8B-B14F-4D97-AF65-F5344CB8AC3E}">
        <p14:creationId xmlns:p14="http://schemas.microsoft.com/office/powerpoint/2010/main" val="398117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FB631B-D707-4596-A4ED-46F84F2B6CDC}" type="slidenum">
              <a:rPr lang="fr-FR" smtClean="0"/>
              <a:t>11</a:t>
            </a:fld>
            <a:endParaRPr lang="fr-FR"/>
          </a:p>
        </p:txBody>
      </p:sp>
    </p:spTree>
    <p:extLst>
      <p:ext uri="{BB962C8B-B14F-4D97-AF65-F5344CB8AC3E}">
        <p14:creationId xmlns:p14="http://schemas.microsoft.com/office/powerpoint/2010/main" val="23034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FB631B-D707-4596-A4ED-46F84F2B6CDC}" type="slidenum">
              <a:rPr lang="fr-FR" smtClean="0"/>
              <a:t>13</a:t>
            </a:fld>
            <a:endParaRPr lang="fr-FR"/>
          </a:p>
        </p:txBody>
      </p:sp>
    </p:spTree>
    <p:extLst>
      <p:ext uri="{BB962C8B-B14F-4D97-AF65-F5344CB8AC3E}">
        <p14:creationId xmlns:p14="http://schemas.microsoft.com/office/powerpoint/2010/main" val="376528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FB631B-D707-4596-A4ED-46F84F2B6CDC}" type="slidenum">
              <a:rPr lang="fr-FR" smtClean="0"/>
              <a:t>16</a:t>
            </a:fld>
            <a:endParaRPr lang="fr-FR"/>
          </a:p>
        </p:txBody>
      </p:sp>
    </p:spTree>
    <p:extLst>
      <p:ext uri="{BB962C8B-B14F-4D97-AF65-F5344CB8AC3E}">
        <p14:creationId xmlns:p14="http://schemas.microsoft.com/office/powerpoint/2010/main" val="415450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31520" y="2267712"/>
            <a:ext cx="8290560" cy="153619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463040" y="4096512"/>
            <a:ext cx="6827519" cy="18288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6BAB376-6B84-4B65-92D4-B0F11AC85455}" type="datetime1">
              <a:rPr lang="en-US" smtClean="0"/>
              <a:t>9/16/2022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k object 16"/>
          <p:cNvSpPr/>
          <p:nvPr/>
        </p:nvSpPr>
        <p:spPr>
          <a:xfrm>
            <a:off x="0" y="3"/>
            <a:ext cx="9753600" cy="7315200"/>
          </a:xfrm>
          <a:custGeom>
            <a:avLst/>
            <a:gdLst/>
            <a:ahLst/>
            <a:cxnLst/>
            <a:rect l="l" t="t" r="r" b="b"/>
            <a:pathLst>
              <a:path w="9753600" h="7315200">
                <a:moveTo>
                  <a:pt x="0" y="0"/>
                </a:moveTo>
                <a:lnTo>
                  <a:pt x="9753599" y="0"/>
                </a:lnTo>
                <a:lnTo>
                  <a:pt x="9753599" y="7315196"/>
                </a:lnTo>
                <a:lnTo>
                  <a:pt x="0" y="7315196"/>
                </a:lnTo>
                <a:lnTo>
                  <a:pt x="0" y="0"/>
                </a:lnTo>
              </a:path>
            </a:pathLst>
          </a:custGeom>
          <a:solidFill>
            <a:srgbClr val="F7F7F7"/>
          </a:solidFill>
        </p:spPr>
        <p:txBody>
          <a:bodyPr wrap="square" lIns="0" tIns="0" rIns="0" bIns="0" rtlCol="0">
            <a:spAutoFit/>
          </a:bodyPr>
          <a:lstStyle/>
          <a:p>
            <a:endParaRPr/>
          </a:p>
        </p:txBody>
      </p:sp>
      <p:sp>
        <p:nvSpPr>
          <p:cNvPr id="2" name="Holder 2"/>
          <p:cNvSpPr>
            <a:spLocks noGrp="1"/>
          </p:cNvSpPr>
          <p:nvPr>
            <p:ph type="title"/>
          </p:nvPr>
        </p:nvSpPr>
        <p:spPr/>
        <p:txBody>
          <a:bodyPr lIns="0" tIns="0" rIns="0" bIns="0"/>
          <a:lstStyle>
            <a:lvl1pPr>
              <a:defRPr sz="4050">
                <a:solidFill>
                  <a:srgbClr val="0D2E46"/>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51CE282-FA79-484F-B63F-E167C530469A}" type="datetime1">
              <a:rPr lang="en-US" smtClean="0"/>
              <a:t>9/16/2022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50">
                <a:solidFill>
                  <a:srgbClr val="0D2E46"/>
                </a:solidFill>
                <a:latin typeface="Calibri"/>
                <a:cs typeface="Calibri"/>
              </a:defRPr>
            </a:lvl1pPr>
          </a:lstStyle>
          <a:p>
            <a:endParaRPr/>
          </a:p>
        </p:txBody>
      </p:sp>
      <p:sp>
        <p:nvSpPr>
          <p:cNvPr id="3" name="Holder 3"/>
          <p:cNvSpPr>
            <a:spLocks noGrp="1"/>
          </p:cNvSpPr>
          <p:nvPr>
            <p:ph sz="half" idx="2"/>
          </p:nvPr>
        </p:nvSpPr>
        <p:spPr>
          <a:xfrm>
            <a:off x="487680" y="1682496"/>
            <a:ext cx="4242816"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23103" y="1682496"/>
            <a:ext cx="4242816"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A4D5EF0-0230-4C9E-B4FE-EBB62C8ABA1D}" type="datetime1">
              <a:rPr lang="en-US" smtClean="0"/>
              <a:t>9/16/2022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50">
                <a:solidFill>
                  <a:srgbClr val="0D2E46"/>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1588D02-DBC2-4903-BFEA-FF0AD3DAF752}" type="datetime1">
              <a:rPr lang="en-US" smtClean="0"/>
              <a:t>9/16/2022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6" name="bk object 16"/>
          <p:cNvSpPr/>
          <p:nvPr/>
        </p:nvSpPr>
        <p:spPr>
          <a:xfrm>
            <a:off x="0" y="0"/>
            <a:ext cx="9753599" cy="7315199"/>
          </a:xfrm>
          <a:prstGeom prst="rect">
            <a:avLst/>
          </a:prstGeom>
          <a:blipFill>
            <a:blip r:embed="rId2" cstate="print"/>
            <a:stretch>
              <a:fillRect/>
            </a:stretch>
          </a:blipFill>
        </p:spPr>
        <p:txBody>
          <a:bodyPr wrap="square" lIns="0" tIns="0" rIns="0" bIns="0" rtlCol="0">
            <a:spAutoFit/>
          </a:bodyPr>
          <a:lstStyle/>
          <a:p>
            <a:endParaRPr/>
          </a:p>
        </p:txBody>
      </p:sp>
      <p:sp>
        <p:nvSpPr>
          <p:cNvPr id="17" name="bk object 17"/>
          <p:cNvSpPr/>
          <p:nvPr/>
        </p:nvSpPr>
        <p:spPr>
          <a:xfrm>
            <a:off x="181837" y="389158"/>
            <a:ext cx="3834129" cy="2764790"/>
          </a:xfrm>
          <a:custGeom>
            <a:avLst/>
            <a:gdLst/>
            <a:ahLst/>
            <a:cxnLst/>
            <a:rect l="l" t="t" r="r" b="b"/>
            <a:pathLst>
              <a:path w="3834129" h="2764790">
                <a:moveTo>
                  <a:pt x="1336422" y="2582075"/>
                </a:moveTo>
                <a:lnTo>
                  <a:pt x="1091232" y="2612156"/>
                </a:lnTo>
                <a:lnTo>
                  <a:pt x="1065309" y="2607433"/>
                </a:lnTo>
                <a:lnTo>
                  <a:pt x="981773" y="2601876"/>
                </a:lnTo>
                <a:lnTo>
                  <a:pt x="940851" y="2591091"/>
                </a:lnTo>
                <a:lnTo>
                  <a:pt x="901209" y="2580148"/>
                </a:lnTo>
                <a:lnTo>
                  <a:pt x="862910" y="2569041"/>
                </a:lnTo>
                <a:lnTo>
                  <a:pt x="826011" y="2557762"/>
                </a:lnTo>
                <a:lnTo>
                  <a:pt x="755706" y="2526873"/>
                </a:lnTo>
                <a:lnTo>
                  <a:pt x="722420" y="2507248"/>
                </a:lnTo>
                <a:lnTo>
                  <a:pt x="660838" y="2467386"/>
                </a:lnTo>
                <a:lnTo>
                  <a:pt x="631707" y="2439348"/>
                </a:lnTo>
                <a:lnTo>
                  <a:pt x="605355" y="2418872"/>
                </a:lnTo>
                <a:lnTo>
                  <a:pt x="579933" y="2390379"/>
                </a:lnTo>
                <a:lnTo>
                  <a:pt x="534983" y="2332670"/>
                </a:lnTo>
                <a:lnTo>
                  <a:pt x="497341" y="2266162"/>
                </a:lnTo>
                <a:lnTo>
                  <a:pt x="482246" y="2236402"/>
                </a:lnTo>
                <a:lnTo>
                  <a:pt x="468443" y="2198581"/>
                </a:lnTo>
                <a:lnTo>
                  <a:pt x="463018" y="2183441"/>
                </a:lnTo>
                <a:lnTo>
                  <a:pt x="457340" y="2160429"/>
                </a:lnTo>
                <a:lnTo>
                  <a:pt x="453308" y="2145117"/>
                </a:lnTo>
                <a:lnTo>
                  <a:pt x="444272" y="2090905"/>
                </a:lnTo>
                <a:lnTo>
                  <a:pt x="440999" y="2035986"/>
                </a:lnTo>
                <a:lnTo>
                  <a:pt x="441449" y="2020125"/>
                </a:lnTo>
                <a:lnTo>
                  <a:pt x="442489" y="2004192"/>
                </a:lnTo>
                <a:lnTo>
                  <a:pt x="444107" y="1988188"/>
                </a:lnTo>
                <a:lnTo>
                  <a:pt x="446290" y="1972114"/>
                </a:lnTo>
                <a:lnTo>
                  <a:pt x="448070" y="1948187"/>
                </a:lnTo>
                <a:lnTo>
                  <a:pt x="459469" y="1899371"/>
                </a:lnTo>
                <a:lnTo>
                  <a:pt x="475393" y="1850000"/>
                </a:lnTo>
                <a:lnTo>
                  <a:pt x="433094" y="1831480"/>
                </a:lnTo>
                <a:lnTo>
                  <a:pt x="394061" y="1812560"/>
                </a:lnTo>
                <a:lnTo>
                  <a:pt x="358092" y="1793264"/>
                </a:lnTo>
                <a:lnTo>
                  <a:pt x="325935" y="1781403"/>
                </a:lnTo>
                <a:lnTo>
                  <a:pt x="296433" y="1769217"/>
                </a:lnTo>
                <a:lnTo>
                  <a:pt x="268425" y="1748944"/>
                </a:lnTo>
                <a:lnTo>
                  <a:pt x="243618" y="1736182"/>
                </a:lnTo>
                <a:lnTo>
                  <a:pt x="219896" y="1715384"/>
                </a:lnTo>
                <a:lnTo>
                  <a:pt x="198966" y="1702146"/>
                </a:lnTo>
                <a:lnTo>
                  <a:pt x="178714" y="1680921"/>
                </a:lnTo>
                <a:lnTo>
                  <a:pt x="143243" y="1645758"/>
                </a:lnTo>
                <a:lnTo>
                  <a:pt x="110895" y="1602309"/>
                </a:lnTo>
                <a:lnTo>
                  <a:pt x="79079" y="1542989"/>
                </a:lnTo>
                <a:lnTo>
                  <a:pt x="48072" y="1483570"/>
                </a:lnTo>
                <a:lnTo>
                  <a:pt x="31405" y="1446100"/>
                </a:lnTo>
                <a:lnTo>
                  <a:pt x="14327" y="1408681"/>
                </a:lnTo>
                <a:lnTo>
                  <a:pt x="0" y="1291895"/>
                </a:lnTo>
                <a:lnTo>
                  <a:pt x="3298" y="1291490"/>
                </a:lnTo>
                <a:lnTo>
                  <a:pt x="7965" y="1283014"/>
                </a:lnTo>
                <a:lnTo>
                  <a:pt x="8604" y="1282936"/>
                </a:lnTo>
                <a:lnTo>
                  <a:pt x="11847" y="1243023"/>
                </a:lnTo>
                <a:lnTo>
                  <a:pt x="16962" y="1202881"/>
                </a:lnTo>
                <a:lnTo>
                  <a:pt x="23908" y="1162514"/>
                </a:lnTo>
                <a:lnTo>
                  <a:pt x="45037" y="1096699"/>
                </a:lnTo>
                <a:lnTo>
                  <a:pt x="72992" y="1030046"/>
                </a:lnTo>
                <a:lnTo>
                  <a:pt x="90381" y="1004204"/>
                </a:lnTo>
                <a:lnTo>
                  <a:pt x="108396" y="970382"/>
                </a:lnTo>
                <a:lnTo>
                  <a:pt x="128906" y="944157"/>
                </a:lnTo>
                <a:lnTo>
                  <a:pt x="150915" y="917748"/>
                </a:lnTo>
                <a:lnTo>
                  <a:pt x="175337" y="898946"/>
                </a:lnTo>
                <a:lnTo>
                  <a:pt x="200219" y="872184"/>
                </a:lnTo>
                <a:lnTo>
                  <a:pt x="227430" y="853040"/>
                </a:lnTo>
                <a:lnTo>
                  <a:pt x="255019" y="825946"/>
                </a:lnTo>
                <a:lnTo>
                  <a:pt x="284853" y="806480"/>
                </a:lnTo>
                <a:lnTo>
                  <a:pt x="316893" y="794647"/>
                </a:lnTo>
                <a:lnTo>
                  <a:pt x="349185" y="774879"/>
                </a:lnTo>
                <a:lnTo>
                  <a:pt x="382644" y="754968"/>
                </a:lnTo>
                <a:lnTo>
                  <a:pt x="418183" y="742705"/>
                </a:lnTo>
                <a:lnTo>
                  <a:pt x="431177" y="733208"/>
                </a:lnTo>
                <a:lnTo>
                  <a:pt x="445220" y="731485"/>
                </a:lnTo>
                <a:lnTo>
                  <a:pt x="458393" y="721966"/>
                </a:lnTo>
                <a:lnTo>
                  <a:pt x="486877" y="718472"/>
                </a:lnTo>
                <a:lnTo>
                  <a:pt x="500262" y="708927"/>
                </a:lnTo>
                <a:lnTo>
                  <a:pt x="543582" y="703612"/>
                </a:lnTo>
                <a:lnTo>
                  <a:pt x="557142" y="694045"/>
                </a:lnTo>
                <a:lnTo>
                  <a:pt x="600806" y="688688"/>
                </a:lnTo>
                <a:lnTo>
                  <a:pt x="628984" y="677328"/>
                </a:lnTo>
                <a:lnTo>
                  <a:pt x="687030" y="670207"/>
                </a:lnTo>
                <a:lnTo>
                  <a:pt x="700497" y="660652"/>
                </a:lnTo>
                <a:lnTo>
                  <a:pt x="707095" y="620328"/>
                </a:lnTo>
                <a:lnTo>
                  <a:pt x="715381" y="579797"/>
                </a:lnTo>
                <a:lnTo>
                  <a:pt x="726287" y="546847"/>
                </a:lnTo>
                <a:lnTo>
                  <a:pt x="737878" y="505910"/>
                </a:lnTo>
                <a:lnTo>
                  <a:pt x="752040" y="472561"/>
                </a:lnTo>
                <a:lnTo>
                  <a:pt x="767794" y="439016"/>
                </a:lnTo>
                <a:lnTo>
                  <a:pt x="786072" y="413065"/>
                </a:lnTo>
                <a:lnTo>
                  <a:pt x="804937" y="379139"/>
                </a:lnTo>
                <a:lnTo>
                  <a:pt x="849113" y="326302"/>
                </a:lnTo>
                <a:lnTo>
                  <a:pt x="899173" y="272743"/>
                </a:lnTo>
                <a:lnTo>
                  <a:pt x="926349" y="245700"/>
                </a:lnTo>
                <a:lnTo>
                  <a:pt x="986784" y="206674"/>
                </a:lnTo>
                <a:lnTo>
                  <a:pt x="1052620" y="166985"/>
                </a:lnTo>
                <a:lnTo>
                  <a:pt x="1088458" y="154685"/>
                </a:lnTo>
                <a:lnTo>
                  <a:pt x="1124618" y="134443"/>
                </a:lnTo>
                <a:lnTo>
                  <a:pt x="1239784" y="96605"/>
                </a:lnTo>
                <a:lnTo>
                  <a:pt x="1428873" y="73407"/>
                </a:lnTo>
                <a:lnTo>
                  <a:pt x="1575752" y="86999"/>
                </a:lnTo>
                <a:lnTo>
                  <a:pt x="1612247" y="98327"/>
                </a:lnTo>
                <a:lnTo>
                  <a:pt x="1647305" y="101929"/>
                </a:lnTo>
                <a:lnTo>
                  <a:pt x="1682831" y="113376"/>
                </a:lnTo>
                <a:lnTo>
                  <a:pt x="1718821" y="132670"/>
                </a:lnTo>
                <a:lnTo>
                  <a:pt x="1753360" y="144238"/>
                </a:lnTo>
                <a:lnTo>
                  <a:pt x="1788353" y="163654"/>
                </a:lnTo>
                <a:lnTo>
                  <a:pt x="1822840" y="183131"/>
                </a:lnTo>
                <a:lnTo>
                  <a:pt x="1856817" y="202672"/>
                </a:lnTo>
                <a:lnTo>
                  <a:pt x="1890279" y="222275"/>
                </a:lnTo>
                <a:lnTo>
                  <a:pt x="2847055" y="104893"/>
                </a:lnTo>
                <a:lnTo>
                  <a:pt x="2861430" y="111033"/>
                </a:lnTo>
                <a:lnTo>
                  <a:pt x="2889956" y="131242"/>
                </a:lnTo>
                <a:lnTo>
                  <a:pt x="2918224" y="159386"/>
                </a:lnTo>
                <a:lnTo>
                  <a:pt x="2944288" y="179897"/>
                </a:lnTo>
                <a:lnTo>
                  <a:pt x="2970021" y="208351"/>
                </a:lnTo>
                <a:lnTo>
                  <a:pt x="2994433" y="236968"/>
                </a:lnTo>
                <a:lnTo>
                  <a:pt x="3017488" y="265751"/>
                </a:lnTo>
                <a:lnTo>
                  <a:pt x="3040105" y="302491"/>
                </a:lnTo>
                <a:lnTo>
                  <a:pt x="3046323" y="309631"/>
                </a:lnTo>
                <a:lnTo>
                  <a:pt x="3053102" y="324605"/>
                </a:lnTo>
                <a:lnTo>
                  <a:pt x="3059516" y="339624"/>
                </a:lnTo>
                <a:lnTo>
                  <a:pt x="3064644" y="346898"/>
                </a:lnTo>
                <a:lnTo>
                  <a:pt x="3070426" y="361995"/>
                </a:lnTo>
                <a:lnTo>
                  <a:pt x="3074985" y="369338"/>
                </a:lnTo>
                <a:lnTo>
                  <a:pt x="3080262" y="384497"/>
                </a:lnTo>
                <a:lnTo>
                  <a:pt x="3085334" y="399680"/>
                </a:lnTo>
                <a:lnTo>
                  <a:pt x="3089278" y="407099"/>
                </a:lnTo>
                <a:lnTo>
                  <a:pt x="3094036" y="422322"/>
                </a:lnTo>
                <a:lnTo>
                  <a:pt x="3098684" y="437557"/>
                </a:lnTo>
                <a:lnTo>
                  <a:pt x="3102299" y="445017"/>
                </a:lnTo>
                <a:lnTo>
                  <a:pt x="3106824" y="460267"/>
                </a:lnTo>
                <a:lnTo>
                  <a:pt x="3114906" y="482985"/>
                </a:lnTo>
                <a:lnTo>
                  <a:pt x="3119483" y="498229"/>
                </a:lnTo>
                <a:lnTo>
                  <a:pt x="3124141" y="513463"/>
                </a:lnTo>
                <a:lnTo>
                  <a:pt x="3127956" y="520898"/>
                </a:lnTo>
                <a:lnTo>
                  <a:pt x="3132871" y="536101"/>
                </a:lnTo>
                <a:lnTo>
                  <a:pt x="3137962" y="551282"/>
                </a:lnTo>
                <a:lnTo>
                  <a:pt x="3215884" y="557528"/>
                </a:lnTo>
                <a:lnTo>
                  <a:pt x="3287695" y="564524"/>
                </a:lnTo>
                <a:lnTo>
                  <a:pt x="3353791" y="572221"/>
                </a:lnTo>
                <a:lnTo>
                  <a:pt x="3416481" y="596141"/>
                </a:lnTo>
                <a:lnTo>
                  <a:pt x="3445002" y="600545"/>
                </a:lnTo>
                <a:lnTo>
                  <a:pt x="3473297" y="612880"/>
                </a:lnTo>
                <a:lnTo>
                  <a:pt x="3500461" y="625353"/>
                </a:lnTo>
                <a:lnTo>
                  <a:pt x="3526544" y="637959"/>
                </a:lnTo>
                <a:lnTo>
                  <a:pt x="3552551" y="658477"/>
                </a:lnTo>
                <a:lnTo>
                  <a:pt x="3576622" y="671330"/>
                </a:lnTo>
                <a:lnTo>
                  <a:pt x="3600715" y="692083"/>
                </a:lnTo>
                <a:lnTo>
                  <a:pt x="3622970" y="705158"/>
                </a:lnTo>
                <a:lnTo>
                  <a:pt x="3645348" y="726122"/>
                </a:lnTo>
                <a:lnTo>
                  <a:pt x="3667898" y="754967"/>
                </a:lnTo>
                <a:lnTo>
                  <a:pt x="3688759" y="776116"/>
                </a:lnTo>
                <a:lnTo>
                  <a:pt x="3708936" y="797350"/>
                </a:lnTo>
                <a:lnTo>
                  <a:pt x="3717072" y="812157"/>
                </a:lnTo>
                <a:lnTo>
                  <a:pt x="3723893" y="819223"/>
                </a:lnTo>
                <a:lnTo>
                  <a:pt x="3731340" y="834116"/>
                </a:lnTo>
                <a:lnTo>
                  <a:pt x="3737532" y="841259"/>
                </a:lnTo>
                <a:lnTo>
                  <a:pt x="3744411" y="856221"/>
                </a:lnTo>
                <a:lnTo>
                  <a:pt x="3750094" y="863427"/>
                </a:lnTo>
                <a:lnTo>
                  <a:pt x="3756523" y="878444"/>
                </a:lnTo>
                <a:lnTo>
                  <a:pt x="3761817" y="885697"/>
                </a:lnTo>
                <a:lnTo>
                  <a:pt x="3767915" y="900755"/>
                </a:lnTo>
                <a:lnTo>
                  <a:pt x="3772938" y="908041"/>
                </a:lnTo>
                <a:lnTo>
                  <a:pt x="3778826" y="923125"/>
                </a:lnTo>
                <a:lnTo>
                  <a:pt x="3783698" y="930430"/>
                </a:lnTo>
                <a:lnTo>
                  <a:pt x="3794334" y="952834"/>
                </a:lnTo>
                <a:lnTo>
                  <a:pt x="3800158" y="967926"/>
                </a:lnTo>
                <a:lnTo>
                  <a:pt x="3806040" y="983010"/>
                </a:lnTo>
                <a:lnTo>
                  <a:pt x="3811056" y="990297"/>
                </a:lnTo>
                <a:lnTo>
                  <a:pt x="3817145" y="1005356"/>
                </a:lnTo>
                <a:lnTo>
                  <a:pt x="3820315" y="1020773"/>
                </a:lnTo>
                <a:lnTo>
                  <a:pt x="3822248" y="1028439"/>
                </a:lnTo>
                <a:lnTo>
                  <a:pt x="3824890" y="1043921"/>
                </a:lnTo>
                <a:lnTo>
                  <a:pt x="3827321" y="1059428"/>
                </a:lnTo>
                <a:lnTo>
                  <a:pt x="3828623" y="1067171"/>
                </a:lnTo>
                <a:lnTo>
                  <a:pt x="3831800" y="1090490"/>
                </a:lnTo>
                <a:lnTo>
                  <a:pt x="3833747" y="1106057"/>
                </a:lnTo>
                <a:lnTo>
                  <a:pt x="3832189" y="1129957"/>
                </a:lnTo>
                <a:lnTo>
                  <a:pt x="3827175" y="1177990"/>
                </a:lnTo>
                <a:lnTo>
                  <a:pt x="3819591" y="1226338"/>
                </a:lnTo>
                <a:lnTo>
                  <a:pt x="3813865" y="1242846"/>
                </a:lnTo>
                <a:lnTo>
                  <a:pt x="3808433" y="1267222"/>
                </a:lnTo>
                <a:lnTo>
                  <a:pt x="3802336" y="1291678"/>
                </a:lnTo>
                <a:lnTo>
                  <a:pt x="3794611" y="1308432"/>
                </a:lnTo>
                <a:lnTo>
                  <a:pt x="3787163" y="1333055"/>
                </a:lnTo>
                <a:lnTo>
                  <a:pt x="3778076" y="1349975"/>
                </a:lnTo>
                <a:lnTo>
                  <a:pt x="3769254" y="1374766"/>
                </a:lnTo>
                <a:lnTo>
                  <a:pt x="3758781" y="1391857"/>
                </a:lnTo>
                <a:lnTo>
                  <a:pt x="3747607" y="1409034"/>
                </a:lnTo>
                <a:lnTo>
                  <a:pt x="3735725" y="1426297"/>
                </a:lnTo>
                <a:lnTo>
                  <a:pt x="3724086" y="1451434"/>
                </a:lnTo>
                <a:lnTo>
                  <a:pt x="3710771" y="1468874"/>
                </a:lnTo>
                <a:lnTo>
                  <a:pt x="3696731" y="1486402"/>
                </a:lnTo>
                <a:lnTo>
                  <a:pt x="3681961" y="1504020"/>
                </a:lnTo>
                <a:lnTo>
                  <a:pt x="3666453" y="1521728"/>
                </a:lnTo>
                <a:lnTo>
                  <a:pt x="3699994" y="1565031"/>
                </a:lnTo>
                <a:lnTo>
                  <a:pt x="3728962" y="1616798"/>
                </a:lnTo>
                <a:lnTo>
                  <a:pt x="3751641" y="1661433"/>
                </a:lnTo>
                <a:lnTo>
                  <a:pt x="3770140" y="1714484"/>
                </a:lnTo>
                <a:lnTo>
                  <a:pt x="3782744" y="1760355"/>
                </a:lnTo>
                <a:lnTo>
                  <a:pt x="3790603" y="1806808"/>
                </a:lnTo>
                <a:lnTo>
                  <a:pt x="3793916" y="1853819"/>
                </a:lnTo>
                <a:lnTo>
                  <a:pt x="3792877" y="1901364"/>
                </a:lnTo>
                <a:lnTo>
                  <a:pt x="3787684" y="1949419"/>
                </a:lnTo>
                <a:lnTo>
                  <a:pt x="3778532" y="1997960"/>
                </a:lnTo>
                <a:lnTo>
                  <a:pt x="3764663" y="2039176"/>
                </a:lnTo>
                <a:lnTo>
                  <a:pt x="3748183" y="2088615"/>
                </a:lnTo>
                <a:lnTo>
                  <a:pt x="3727378" y="2130682"/>
                </a:lnTo>
                <a:lnTo>
                  <a:pt x="3702444" y="2165353"/>
                </a:lnTo>
                <a:lnTo>
                  <a:pt x="3675489" y="2208175"/>
                </a:lnTo>
                <a:lnTo>
                  <a:pt x="3652470" y="2234707"/>
                </a:lnTo>
                <a:lnTo>
                  <a:pt x="1544477" y="2493326"/>
                </a:lnTo>
                <a:lnTo>
                  <a:pt x="1383709" y="2568371"/>
                </a:lnTo>
                <a:lnTo>
                  <a:pt x="1359615" y="2571327"/>
                </a:lnTo>
                <a:lnTo>
                  <a:pt x="1336422" y="2582075"/>
                </a:lnTo>
                <a:close/>
              </a:path>
              <a:path w="3834129" h="2764790">
                <a:moveTo>
                  <a:pt x="2847055" y="104893"/>
                </a:moveTo>
                <a:lnTo>
                  <a:pt x="1890279" y="222275"/>
                </a:lnTo>
                <a:lnTo>
                  <a:pt x="1936201" y="185030"/>
                </a:lnTo>
                <a:lnTo>
                  <a:pt x="2006916" y="128936"/>
                </a:lnTo>
                <a:lnTo>
                  <a:pt x="2031936" y="117964"/>
                </a:lnTo>
                <a:lnTo>
                  <a:pt x="2056249" y="99175"/>
                </a:lnTo>
                <a:lnTo>
                  <a:pt x="2213160" y="32507"/>
                </a:lnTo>
                <a:lnTo>
                  <a:pt x="2241162" y="29072"/>
                </a:lnTo>
                <a:lnTo>
                  <a:pt x="2268468" y="17819"/>
                </a:lnTo>
                <a:lnTo>
                  <a:pt x="2413712" y="0"/>
                </a:lnTo>
                <a:lnTo>
                  <a:pt x="2491205" y="6298"/>
                </a:lnTo>
                <a:lnTo>
                  <a:pt x="2527842" y="1803"/>
                </a:lnTo>
                <a:lnTo>
                  <a:pt x="2564615" y="5195"/>
                </a:lnTo>
                <a:lnTo>
                  <a:pt x="2601490" y="16477"/>
                </a:lnTo>
                <a:lnTo>
                  <a:pt x="2636519" y="20082"/>
                </a:lnTo>
                <a:lnTo>
                  <a:pt x="2671578" y="31587"/>
                </a:lnTo>
                <a:lnTo>
                  <a:pt x="2704720" y="35424"/>
                </a:lnTo>
                <a:lnTo>
                  <a:pt x="2737819" y="47169"/>
                </a:lnTo>
                <a:lnTo>
                  <a:pt x="2770840" y="66826"/>
                </a:lnTo>
                <a:lnTo>
                  <a:pt x="2801836" y="78829"/>
                </a:lnTo>
                <a:lnTo>
                  <a:pt x="2832681" y="98754"/>
                </a:lnTo>
                <a:lnTo>
                  <a:pt x="2847055" y="104893"/>
                </a:lnTo>
                <a:close/>
              </a:path>
              <a:path w="3834129" h="2764790">
                <a:moveTo>
                  <a:pt x="2490643" y="2661751"/>
                </a:moveTo>
                <a:lnTo>
                  <a:pt x="1911669" y="2732783"/>
                </a:lnTo>
                <a:lnTo>
                  <a:pt x="1897471" y="2726622"/>
                </a:lnTo>
                <a:lnTo>
                  <a:pt x="1884349" y="2728232"/>
                </a:lnTo>
                <a:lnTo>
                  <a:pt x="1843902" y="2717388"/>
                </a:lnTo>
                <a:lnTo>
                  <a:pt x="1823364" y="2704102"/>
                </a:lnTo>
                <a:lnTo>
                  <a:pt x="1804209" y="2698549"/>
                </a:lnTo>
                <a:lnTo>
                  <a:pt x="1785487" y="2692943"/>
                </a:lnTo>
                <a:lnTo>
                  <a:pt x="1766242" y="2679498"/>
                </a:lnTo>
                <a:lnTo>
                  <a:pt x="1748389" y="2673786"/>
                </a:lnTo>
                <a:lnTo>
                  <a:pt x="1730018" y="2660234"/>
                </a:lnTo>
                <a:lnTo>
                  <a:pt x="1713042" y="2654413"/>
                </a:lnTo>
                <a:lnTo>
                  <a:pt x="1695553" y="2640753"/>
                </a:lnTo>
                <a:lnTo>
                  <a:pt x="1661909" y="2613269"/>
                </a:lnTo>
                <a:lnTo>
                  <a:pt x="1630058" y="2585565"/>
                </a:lnTo>
                <a:lnTo>
                  <a:pt x="1600017" y="2557639"/>
                </a:lnTo>
                <a:lnTo>
                  <a:pt x="1570848" y="2521703"/>
                </a:lnTo>
                <a:lnTo>
                  <a:pt x="1557431" y="2507543"/>
                </a:lnTo>
                <a:lnTo>
                  <a:pt x="1544477" y="2493326"/>
                </a:lnTo>
                <a:lnTo>
                  <a:pt x="3652470" y="2234707"/>
                </a:lnTo>
                <a:lnTo>
                  <a:pt x="3644798" y="2243552"/>
                </a:lnTo>
                <a:lnTo>
                  <a:pt x="3611522" y="2279246"/>
                </a:lnTo>
                <a:lnTo>
                  <a:pt x="3574903" y="2307447"/>
                </a:lnTo>
                <a:lnTo>
                  <a:pt x="3536092" y="2335918"/>
                </a:lnTo>
                <a:lnTo>
                  <a:pt x="2751666" y="2440058"/>
                </a:lnTo>
                <a:lnTo>
                  <a:pt x="2742668" y="2449064"/>
                </a:lnTo>
                <a:lnTo>
                  <a:pt x="2733504" y="2458092"/>
                </a:lnTo>
                <a:lnTo>
                  <a:pt x="2723901" y="2467173"/>
                </a:lnTo>
                <a:lnTo>
                  <a:pt x="2634395" y="2557183"/>
                </a:lnTo>
                <a:lnTo>
                  <a:pt x="2606903" y="2584265"/>
                </a:lnTo>
                <a:lnTo>
                  <a:pt x="2588111" y="2602376"/>
                </a:lnTo>
                <a:lnTo>
                  <a:pt x="2578540" y="2611453"/>
                </a:lnTo>
                <a:lnTo>
                  <a:pt x="2567881" y="2612761"/>
                </a:lnTo>
                <a:lnTo>
                  <a:pt x="2558033" y="2621872"/>
                </a:lnTo>
                <a:lnTo>
                  <a:pt x="2531618" y="2640919"/>
                </a:lnTo>
                <a:lnTo>
                  <a:pt x="2517369" y="2642667"/>
                </a:lnTo>
                <a:lnTo>
                  <a:pt x="2490643" y="2661751"/>
                </a:lnTo>
                <a:close/>
              </a:path>
              <a:path w="3834129" h="2764790">
                <a:moveTo>
                  <a:pt x="1264579" y="2598792"/>
                </a:moveTo>
                <a:lnTo>
                  <a:pt x="1141849" y="2613849"/>
                </a:lnTo>
                <a:lnTo>
                  <a:pt x="1116107" y="2609104"/>
                </a:lnTo>
                <a:lnTo>
                  <a:pt x="1287953" y="2588021"/>
                </a:lnTo>
                <a:lnTo>
                  <a:pt x="1264579" y="2598792"/>
                </a:lnTo>
                <a:close/>
              </a:path>
              <a:path w="3834129" h="2764790">
                <a:moveTo>
                  <a:pt x="3297701" y="2460000"/>
                </a:moveTo>
                <a:lnTo>
                  <a:pt x="3057655" y="2489450"/>
                </a:lnTo>
                <a:lnTo>
                  <a:pt x="2917248" y="2475064"/>
                </a:lnTo>
                <a:lnTo>
                  <a:pt x="2809489" y="2440867"/>
                </a:lnTo>
                <a:lnTo>
                  <a:pt x="2795302" y="2434704"/>
                </a:lnTo>
                <a:lnTo>
                  <a:pt x="3522489" y="2345489"/>
                </a:lnTo>
                <a:lnTo>
                  <a:pt x="3495285" y="2364633"/>
                </a:lnTo>
                <a:lnTo>
                  <a:pt x="3430375" y="2404208"/>
                </a:lnTo>
                <a:lnTo>
                  <a:pt x="3396963" y="2416210"/>
                </a:lnTo>
                <a:lnTo>
                  <a:pt x="3364507" y="2435998"/>
                </a:lnTo>
                <a:lnTo>
                  <a:pt x="3297701" y="2460000"/>
                </a:lnTo>
                <a:close/>
              </a:path>
              <a:path w="3834129" h="2764790">
                <a:moveTo>
                  <a:pt x="3229981" y="2476211"/>
                </a:moveTo>
                <a:lnTo>
                  <a:pt x="3127090" y="2488834"/>
                </a:lnTo>
                <a:lnTo>
                  <a:pt x="3091882" y="2485251"/>
                </a:lnTo>
                <a:lnTo>
                  <a:pt x="3263357" y="2464213"/>
                </a:lnTo>
                <a:lnTo>
                  <a:pt x="3229981" y="2476211"/>
                </a:lnTo>
                <a:close/>
              </a:path>
              <a:path w="3834129" h="2764790">
                <a:moveTo>
                  <a:pt x="2421407" y="2693955"/>
                </a:moveTo>
                <a:lnTo>
                  <a:pt x="1996062" y="2746138"/>
                </a:lnTo>
                <a:lnTo>
                  <a:pt x="1981312" y="2740045"/>
                </a:lnTo>
                <a:lnTo>
                  <a:pt x="1953947" y="2743402"/>
                </a:lnTo>
                <a:lnTo>
                  <a:pt x="1925023" y="2731144"/>
                </a:lnTo>
                <a:lnTo>
                  <a:pt x="2476268" y="2663515"/>
                </a:lnTo>
                <a:lnTo>
                  <a:pt x="2462819" y="2673068"/>
                </a:lnTo>
                <a:lnTo>
                  <a:pt x="2448393" y="2674838"/>
                </a:lnTo>
                <a:lnTo>
                  <a:pt x="2421407" y="2693955"/>
                </a:lnTo>
                <a:close/>
              </a:path>
              <a:path w="3834129" h="2764790">
                <a:moveTo>
                  <a:pt x="2393452" y="2705287"/>
                </a:moveTo>
                <a:lnTo>
                  <a:pt x="2024791" y="2750516"/>
                </a:lnTo>
                <a:lnTo>
                  <a:pt x="2009921" y="2744438"/>
                </a:lnTo>
                <a:lnTo>
                  <a:pt x="2406950" y="2695728"/>
                </a:lnTo>
                <a:lnTo>
                  <a:pt x="2393452" y="2705287"/>
                </a:lnTo>
                <a:close/>
              </a:path>
              <a:path w="3834129" h="2764790">
                <a:moveTo>
                  <a:pt x="2337710" y="2727932"/>
                </a:moveTo>
                <a:lnTo>
                  <a:pt x="2096838" y="2757483"/>
                </a:lnTo>
                <a:lnTo>
                  <a:pt x="2067748" y="2753149"/>
                </a:lnTo>
                <a:lnTo>
                  <a:pt x="2053712" y="2754871"/>
                </a:lnTo>
                <a:lnTo>
                  <a:pt x="2038754" y="2748803"/>
                </a:lnTo>
                <a:lnTo>
                  <a:pt x="2379009" y="2707059"/>
                </a:lnTo>
                <a:lnTo>
                  <a:pt x="2351131" y="2718382"/>
                </a:lnTo>
                <a:lnTo>
                  <a:pt x="2337710" y="2727932"/>
                </a:lnTo>
                <a:close/>
              </a:path>
              <a:path w="3834129" h="2764790">
                <a:moveTo>
                  <a:pt x="2310026" y="2739231"/>
                </a:moveTo>
                <a:lnTo>
                  <a:pt x="2140036" y="2760086"/>
                </a:lnTo>
                <a:lnTo>
                  <a:pt x="2125005" y="2754027"/>
                </a:lnTo>
                <a:lnTo>
                  <a:pt x="2323370" y="2729691"/>
                </a:lnTo>
                <a:lnTo>
                  <a:pt x="2310026" y="2739231"/>
                </a:lnTo>
                <a:close/>
              </a:path>
              <a:path w="3834129" h="2764790">
                <a:moveTo>
                  <a:pt x="2282535" y="2750507"/>
                </a:moveTo>
                <a:lnTo>
                  <a:pt x="2169087" y="2764425"/>
                </a:lnTo>
                <a:lnTo>
                  <a:pt x="2154095" y="2758361"/>
                </a:lnTo>
                <a:lnTo>
                  <a:pt x="2295776" y="2740979"/>
                </a:lnTo>
                <a:lnTo>
                  <a:pt x="2282535" y="2750507"/>
                </a:lnTo>
                <a:close/>
              </a:path>
            </a:pathLst>
          </a:custGeom>
          <a:solidFill>
            <a:srgbClr val="EDAC4E"/>
          </a:solidFill>
        </p:spPr>
        <p:txBody>
          <a:bodyPr wrap="square" lIns="0" tIns="0" rIns="0" bIns="0" rtlCol="0">
            <a:spAutoFit/>
          </a:bodyPr>
          <a:lstStyle/>
          <a:p>
            <a:endParaRPr/>
          </a:p>
        </p:txBody>
      </p:sp>
      <p:sp>
        <p:nvSpPr>
          <p:cNvPr id="18" name="bk object 18"/>
          <p:cNvSpPr/>
          <p:nvPr/>
        </p:nvSpPr>
        <p:spPr>
          <a:xfrm>
            <a:off x="7014246" y="374920"/>
            <a:ext cx="1894839" cy="1453515"/>
          </a:xfrm>
          <a:custGeom>
            <a:avLst/>
            <a:gdLst/>
            <a:ahLst/>
            <a:cxnLst/>
            <a:rect l="l" t="t" r="r" b="b"/>
            <a:pathLst>
              <a:path w="1894840" h="1453514">
                <a:moveTo>
                  <a:pt x="461236" y="1217392"/>
                </a:moveTo>
                <a:lnTo>
                  <a:pt x="338192" y="1195038"/>
                </a:lnTo>
                <a:lnTo>
                  <a:pt x="326403" y="1188855"/>
                </a:lnTo>
                <a:lnTo>
                  <a:pt x="286963" y="1173609"/>
                </a:lnTo>
                <a:lnTo>
                  <a:pt x="251388" y="1150984"/>
                </a:lnTo>
                <a:lnTo>
                  <a:pt x="218499" y="1128847"/>
                </a:lnTo>
                <a:lnTo>
                  <a:pt x="189249" y="1103330"/>
                </a:lnTo>
                <a:lnTo>
                  <a:pt x="163878" y="1074478"/>
                </a:lnTo>
                <a:lnTo>
                  <a:pt x="142629" y="1042334"/>
                </a:lnTo>
                <a:lnTo>
                  <a:pt x="133004" y="1028464"/>
                </a:lnTo>
                <a:lnTo>
                  <a:pt x="118035" y="993420"/>
                </a:lnTo>
                <a:lnTo>
                  <a:pt x="103896" y="938325"/>
                </a:lnTo>
                <a:lnTo>
                  <a:pt x="101095" y="921654"/>
                </a:lnTo>
                <a:lnTo>
                  <a:pt x="100129" y="901276"/>
                </a:lnTo>
                <a:lnTo>
                  <a:pt x="99923" y="889117"/>
                </a:lnTo>
                <a:lnTo>
                  <a:pt x="100384" y="877080"/>
                </a:lnTo>
                <a:lnTo>
                  <a:pt x="106314" y="837752"/>
                </a:lnTo>
                <a:lnTo>
                  <a:pt x="121611" y="792045"/>
                </a:lnTo>
                <a:lnTo>
                  <a:pt x="145468" y="747894"/>
                </a:lnTo>
                <a:lnTo>
                  <a:pt x="152646" y="737076"/>
                </a:lnTo>
                <a:lnTo>
                  <a:pt x="135403" y="721822"/>
                </a:lnTo>
                <a:lnTo>
                  <a:pt x="119758" y="706858"/>
                </a:lnTo>
                <a:lnTo>
                  <a:pt x="105612" y="692167"/>
                </a:lnTo>
                <a:lnTo>
                  <a:pt x="92153" y="681640"/>
                </a:lnTo>
                <a:lnTo>
                  <a:pt x="80703" y="667439"/>
                </a:lnTo>
                <a:lnTo>
                  <a:pt x="69740" y="657366"/>
                </a:lnTo>
                <a:lnTo>
                  <a:pt x="60584" y="643581"/>
                </a:lnTo>
                <a:lnTo>
                  <a:pt x="51715" y="633889"/>
                </a:lnTo>
                <a:lnTo>
                  <a:pt x="44453" y="620448"/>
                </a:lnTo>
                <a:lnTo>
                  <a:pt x="37276" y="611063"/>
                </a:lnTo>
                <a:lnTo>
                  <a:pt x="21649" y="571860"/>
                </a:lnTo>
                <a:lnTo>
                  <a:pt x="10996" y="525479"/>
                </a:lnTo>
                <a:lnTo>
                  <a:pt x="2604" y="471428"/>
                </a:lnTo>
                <a:lnTo>
                  <a:pt x="0" y="450752"/>
                </a:lnTo>
                <a:lnTo>
                  <a:pt x="9237" y="399904"/>
                </a:lnTo>
                <a:lnTo>
                  <a:pt x="12310" y="392381"/>
                </a:lnTo>
                <a:lnTo>
                  <a:pt x="15835" y="388981"/>
                </a:lnTo>
                <a:lnTo>
                  <a:pt x="16155" y="389039"/>
                </a:lnTo>
                <a:lnTo>
                  <a:pt x="23722" y="370212"/>
                </a:lnTo>
                <a:lnTo>
                  <a:pt x="41648" y="333063"/>
                </a:lnTo>
                <a:lnTo>
                  <a:pt x="73071" y="290286"/>
                </a:lnTo>
                <a:lnTo>
                  <a:pt x="97511" y="266443"/>
                </a:lnTo>
                <a:lnTo>
                  <a:pt x="111284" y="252783"/>
                </a:lnTo>
                <a:lnTo>
                  <a:pt x="125118" y="243175"/>
                </a:lnTo>
                <a:lnTo>
                  <a:pt x="139702" y="233703"/>
                </a:lnTo>
                <a:lnTo>
                  <a:pt x="154305" y="228275"/>
                </a:lnTo>
                <a:lnTo>
                  <a:pt x="170327" y="219065"/>
                </a:lnTo>
                <a:lnTo>
                  <a:pt x="186326" y="213890"/>
                </a:lnTo>
                <a:lnTo>
                  <a:pt x="203703" y="204926"/>
                </a:lnTo>
                <a:lnTo>
                  <a:pt x="221016" y="199990"/>
                </a:lnTo>
                <a:lnTo>
                  <a:pt x="238244" y="199080"/>
                </a:lnTo>
                <a:lnTo>
                  <a:pt x="256787" y="194367"/>
                </a:lnTo>
                <a:lnTo>
                  <a:pt x="275914" y="189761"/>
                </a:lnTo>
                <a:lnTo>
                  <a:pt x="294893" y="189169"/>
                </a:lnTo>
                <a:lnTo>
                  <a:pt x="320447" y="185730"/>
                </a:lnTo>
                <a:lnTo>
                  <a:pt x="332687" y="187954"/>
                </a:lnTo>
                <a:lnTo>
                  <a:pt x="345729" y="186283"/>
                </a:lnTo>
                <a:lnTo>
                  <a:pt x="358133" y="188537"/>
                </a:lnTo>
                <a:lnTo>
                  <a:pt x="371299" y="186888"/>
                </a:lnTo>
                <a:lnTo>
                  <a:pt x="383788" y="189157"/>
                </a:lnTo>
                <a:lnTo>
                  <a:pt x="409500" y="189788"/>
                </a:lnTo>
                <a:lnTo>
                  <a:pt x="434405" y="194313"/>
                </a:lnTo>
                <a:lnTo>
                  <a:pt x="444827" y="176004"/>
                </a:lnTo>
                <a:lnTo>
                  <a:pt x="455976" y="157827"/>
                </a:lnTo>
                <a:lnTo>
                  <a:pt x="467847" y="139781"/>
                </a:lnTo>
                <a:lnTo>
                  <a:pt x="479724" y="125777"/>
                </a:lnTo>
                <a:lnTo>
                  <a:pt x="493022" y="107990"/>
                </a:lnTo>
                <a:lnTo>
                  <a:pt x="506313" y="94243"/>
                </a:lnTo>
                <a:lnTo>
                  <a:pt x="519592" y="84534"/>
                </a:lnTo>
                <a:lnTo>
                  <a:pt x="534274" y="71039"/>
                </a:lnTo>
                <a:lnTo>
                  <a:pt x="580283" y="43034"/>
                </a:lnTo>
                <a:lnTo>
                  <a:pt x="614310" y="24973"/>
                </a:lnTo>
                <a:lnTo>
                  <a:pt x="668130" y="10507"/>
                </a:lnTo>
                <a:lnTo>
                  <a:pt x="706505" y="5358"/>
                </a:lnTo>
                <a:lnTo>
                  <a:pt x="726991" y="999"/>
                </a:lnTo>
                <a:lnTo>
                  <a:pt x="788210" y="0"/>
                </a:lnTo>
                <a:lnTo>
                  <a:pt x="882868" y="17197"/>
                </a:lnTo>
                <a:lnTo>
                  <a:pt x="951640" y="45853"/>
                </a:lnTo>
                <a:lnTo>
                  <a:pt x="967532" y="56821"/>
                </a:lnTo>
                <a:lnTo>
                  <a:pt x="983893" y="63834"/>
                </a:lnTo>
                <a:lnTo>
                  <a:pt x="999299" y="74714"/>
                </a:lnTo>
                <a:lnTo>
                  <a:pt x="1013750" y="89461"/>
                </a:lnTo>
                <a:lnTo>
                  <a:pt x="1028662" y="100251"/>
                </a:lnTo>
                <a:lnTo>
                  <a:pt x="1042613" y="114907"/>
                </a:lnTo>
                <a:lnTo>
                  <a:pt x="1056311" y="129517"/>
                </a:lnTo>
                <a:lnTo>
                  <a:pt x="1069754" y="144081"/>
                </a:lnTo>
                <a:lnTo>
                  <a:pt x="1082938" y="158598"/>
                </a:lnTo>
                <a:lnTo>
                  <a:pt x="1561898" y="245614"/>
                </a:lnTo>
                <a:lnTo>
                  <a:pt x="1567905" y="250746"/>
                </a:lnTo>
                <a:lnTo>
                  <a:pt x="1578619" y="264814"/>
                </a:lnTo>
                <a:lnTo>
                  <a:pt x="1588015" y="282683"/>
                </a:lnTo>
                <a:lnTo>
                  <a:pt x="1597496" y="296527"/>
                </a:lnTo>
                <a:lnTo>
                  <a:pt x="1613088" y="331684"/>
                </a:lnTo>
                <a:lnTo>
                  <a:pt x="1625252" y="370258"/>
                </a:lnTo>
                <a:lnTo>
                  <a:pt x="1632419" y="420046"/>
                </a:lnTo>
                <a:lnTo>
                  <a:pt x="1634247" y="468864"/>
                </a:lnTo>
                <a:lnTo>
                  <a:pt x="1633955" y="484973"/>
                </a:lnTo>
                <a:lnTo>
                  <a:pt x="1634571" y="497206"/>
                </a:lnTo>
                <a:lnTo>
                  <a:pt x="1671705" y="512034"/>
                </a:lnTo>
                <a:lnTo>
                  <a:pt x="1689074" y="519230"/>
                </a:lnTo>
                <a:lnTo>
                  <a:pt x="1704968" y="530198"/>
                </a:lnTo>
                <a:lnTo>
                  <a:pt x="1720836" y="537122"/>
                </a:lnTo>
                <a:lnTo>
                  <a:pt x="1735282" y="547827"/>
                </a:lnTo>
                <a:lnTo>
                  <a:pt x="1749754" y="554497"/>
                </a:lnTo>
                <a:lnTo>
                  <a:pt x="1762857" y="564958"/>
                </a:lnTo>
                <a:lnTo>
                  <a:pt x="1798474" y="595672"/>
                </a:lnTo>
                <a:lnTo>
                  <a:pt x="1818697" y="619549"/>
                </a:lnTo>
                <a:lnTo>
                  <a:pt x="1828398" y="629392"/>
                </a:lnTo>
                <a:lnTo>
                  <a:pt x="1836914" y="643061"/>
                </a:lnTo>
                <a:lnTo>
                  <a:pt x="1845692" y="652736"/>
                </a:lnTo>
                <a:lnTo>
                  <a:pt x="1853336" y="666247"/>
                </a:lnTo>
                <a:lnTo>
                  <a:pt x="1859874" y="683597"/>
                </a:lnTo>
                <a:lnTo>
                  <a:pt x="1866752" y="696968"/>
                </a:lnTo>
                <a:lnTo>
                  <a:pt x="1873287" y="710276"/>
                </a:lnTo>
                <a:lnTo>
                  <a:pt x="1883011" y="748407"/>
                </a:lnTo>
                <a:lnTo>
                  <a:pt x="1890718" y="798294"/>
                </a:lnTo>
                <a:lnTo>
                  <a:pt x="1892472" y="810734"/>
                </a:lnTo>
                <a:lnTo>
                  <a:pt x="1894386" y="823203"/>
                </a:lnTo>
                <a:lnTo>
                  <a:pt x="1892888" y="839093"/>
                </a:lnTo>
                <a:lnTo>
                  <a:pt x="1891530" y="850967"/>
                </a:lnTo>
                <a:lnTo>
                  <a:pt x="1889759" y="862767"/>
                </a:lnTo>
                <a:lnTo>
                  <a:pt x="1887733" y="874521"/>
                </a:lnTo>
                <a:lnTo>
                  <a:pt x="1882407" y="889715"/>
                </a:lnTo>
                <a:lnTo>
                  <a:pt x="1877399" y="900927"/>
                </a:lnTo>
                <a:lnTo>
                  <a:pt x="1871285" y="915978"/>
                </a:lnTo>
                <a:lnTo>
                  <a:pt x="1845631" y="959803"/>
                </a:lnTo>
                <a:lnTo>
                  <a:pt x="1822034" y="991881"/>
                </a:lnTo>
                <a:lnTo>
                  <a:pt x="1814028" y="998507"/>
                </a:lnTo>
                <a:lnTo>
                  <a:pt x="1804878" y="1008966"/>
                </a:lnTo>
                <a:lnTo>
                  <a:pt x="1796003" y="1015435"/>
                </a:lnTo>
                <a:lnTo>
                  <a:pt x="1785976" y="1025735"/>
                </a:lnTo>
                <a:lnTo>
                  <a:pt x="1776216" y="1032042"/>
                </a:lnTo>
                <a:lnTo>
                  <a:pt x="1766006" y="1038268"/>
                </a:lnTo>
                <a:lnTo>
                  <a:pt x="1754634" y="1048324"/>
                </a:lnTo>
                <a:lnTo>
                  <a:pt x="1762955" y="1074079"/>
                </a:lnTo>
                <a:lnTo>
                  <a:pt x="1767931" y="1103266"/>
                </a:lnTo>
                <a:lnTo>
                  <a:pt x="1770365" y="1131992"/>
                </a:lnTo>
                <a:lnTo>
                  <a:pt x="1770347" y="1160272"/>
                </a:lnTo>
                <a:lnTo>
                  <a:pt x="1768679" y="1184212"/>
                </a:lnTo>
                <a:lnTo>
                  <a:pt x="1757916" y="1234783"/>
                </a:lnTo>
                <a:lnTo>
                  <a:pt x="1739516" y="1279926"/>
                </a:lnTo>
                <a:lnTo>
                  <a:pt x="1714210" y="1319774"/>
                </a:lnTo>
                <a:lnTo>
                  <a:pt x="1682727" y="1354459"/>
                </a:lnTo>
                <a:lnTo>
                  <a:pt x="1645087" y="1388026"/>
                </a:lnTo>
                <a:lnTo>
                  <a:pt x="1624896" y="1400519"/>
                </a:lnTo>
                <a:lnTo>
                  <a:pt x="575704" y="1209905"/>
                </a:lnTo>
                <a:lnTo>
                  <a:pt x="524188" y="1216707"/>
                </a:lnTo>
                <a:lnTo>
                  <a:pt x="512032" y="1214499"/>
                </a:lnTo>
                <a:lnTo>
                  <a:pt x="486293" y="1217904"/>
                </a:lnTo>
                <a:lnTo>
                  <a:pt x="474125" y="1215693"/>
                </a:lnTo>
                <a:lnTo>
                  <a:pt x="461236" y="1217392"/>
                </a:lnTo>
                <a:close/>
              </a:path>
              <a:path w="1894840" h="1453514">
                <a:moveTo>
                  <a:pt x="1561898" y="245614"/>
                </a:moveTo>
                <a:lnTo>
                  <a:pt x="1082938" y="158598"/>
                </a:lnTo>
                <a:lnTo>
                  <a:pt x="1110682" y="147476"/>
                </a:lnTo>
                <a:lnTo>
                  <a:pt x="1153214" y="130960"/>
                </a:lnTo>
                <a:lnTo>
                  <a:pt x="1166928" y="129411"/>
                </a:lnTo>
                <a:lnTo>
                  <a:pt x="1181477" y="123974"/>
                </a:lnTo>
                <a:lnTo>
                  <a:pt x="1267158" y="115297"/>
                </a:lnTo>
                <a:lnTo>
                  <a:pt x="1281176" y="117844"/>
                </a:lnTo>
                <a:lnTo>
                  <a:pt x="1296035" y="116503"/>
                </a:lnTo>
                <a:lnTo>
                  <a:pt x="1368743" y="129712"/>
                </a:lnTo>
                <a:lnTo>
                  <a:pt x="1405158" y="144409"/>
                </a:lnTo>
                <a:lnTo>
                  <a:pt x="1423498" y="147741"/>
                </a:lnTo>
                <a:lnTo>
                  <a:pt x="1440718" y="154910"/>
                </a:lnTo>
                <a:lnTo>
                  <a:pt x="1456800" y="165913"/>
                </a:lnTo>
                <a:lnTo>
                  <a:pt x="1473147" y="172923"/>
                </a:lnTo>
                <a:lnTo>
                  <a:pt x="1488320" y="183761"/>
                </a:lnTo>
                <a:lnTo>
                  <a:pt x="1503722" y="190599"/>
                </a:lnTo>
                <a:lnTo>
                  <a:pt x="1517914" y="201259"/>
                </a:lnTo>
                <a:lnTo>
                  <a:pt x="1530877" y="215735"/>
                </a:lnTo>
                <a:lnTo>
                  <a:pt x="1544016" y="226203"/>
                </a:lnTo>
                <a:lnTo>
                  <a:pt x="1555891" y="240482"/>
                </a:lnTo>
                <a:lnTo>
                  <a:pt x="1561898" y="245614"/>
                </a:lnTo>
                <a:close/>
              </a:path>
              <a:path w="1894840" h="1453514">
                <a:moveTo>
                  <a:pt x="981334" y="1433097"/>
                </a:moveTo>
                <a:lnTo>
                  <a:pt x="734074" y="1388175"/>
                </a:lnTo>
                <a:lnTo>
                  <a:pt x="712890" y="1376246"/>
                </a:lnTo>
                <a:lnTo>
                  <a:pt x="701335" y="1366065"/>
                </a:lnTo>
                <a:lnTo>
                  <a:pt x="689552" y="1359884"/>
                </a:lnTo>
                <a:lnTo>
                  <a:pt x="678952" y="1349878"/>
                </a:lnTo>
                <a:lnTo>
                  <a:pt x="668104" y="1343866"/>
                </a:lnTo>
                <a:lnTo>
                  <a:pt x="658418" y="1334025"/>
                </a:lnTo>
                <a:lnTo>
                  <a:pt x="631964" y="1304976"/>
                </a:lnTo>
                <a:lnTo>
                  <a:pt x="603086" y="1263365"/>
                </a:lnTo>
                <a:lnTo>
                  <a:pt x="596633" y="1254112"/>
                </a:lnTo>
                <a:lnTo>
                  <a:pt x="590537" y="1244923"/>
                </a:lnTo>
                <a:lnTo>
                  <a:pt x="585497" y="1231886"/>
                </a:lnTo>
                <a:lnTo>
                  <a:pt x="580794" y="1218910"/>
                </a:lnTo>
                <a:lnTo>
                  <a:pt x="575704" y="1209905"/>
                </a:lnTo>
                <a:lnTo>
                  <a:pt x="1624896" y="1400519"/>
                </a:lnTo>
                <a:lnTo>
                  <a:pt x="1603440" y="1412783"/>
                </a:lnTo>
                <a:lnTo>
                  <a:pt x="1581520" y="1420922"/>
                </a:lnTo>
                <a:lnTo>
                  <a:pt x="1558517" y="1428865"/>
                </a:lnTo>
                <a:lnTo>
                  <a:pt x="1550518" y="1431452"/>
                </a:lnTo>
                <a:lnTo>
                  <a:pt x="1169903" y="1362303"/>
                </a:lnTo>
                <a:lnTo>
                  <a:pt x="1159276" y="1364413"/>
                </a:lnTo>
                <a:lnTo>
                  <a:pt x="1148359" y="1366470"/>
                </a:lnTo>
                <a:lnTo>
                  <a:pt x="1136292" y="1376399"/>
                </a:lnTo>
                <a:lnTo>
                  <a:pt x="1091349" y="1400558"/>
                </a:lnTo>
                <a:lnTo>
                  <a:pt x="1079988" y="1406575"/>
                </a:lnTo>
                <a:lnTo>
                  <a:pt x="1068479" y="1412565"/>
                </a:lnTo>
                <a:lnTo>
                  <a:pt x="1057483" y="1414608"/>
                </a:lnTo>
                <a:lnTo>
                  <a:pt x="1045530" y="1420517"/>
                </a:lnTo>
                <a:lnTo>
                  <a:pt x="1020155" y="1423988"/>
                </a:lnTo>
                <a:lnTo>
                  <a:pt x="1006738" y="1429631"/>
                </a:lnTo>
                <a:lnTo>
                  <a:pt x="981334" y="1433097"/>
                </a:lnTo>
                <a:close/>
              </a:path>
              <a:path w="1894840" h="1453514">
                <a:moveTo>
                  <a:pt x="436125" y="1216870"/>
                </a:moveTo>
                <a:lnTo>
                  <a:pt x="362348" y="1203467"/>
                </a:lnTo>
                <a:lnTo>
                  <a:pt x="350646" y="1197300"/>
                </a:lnTo>
                <a:lnTo>
                  <a:pt x="449044" y="1215177"/>
                </a:lnTo>
                <a:lnTo>
                  <a:pt x="436125" y="1216870"/>
                </a:lnTo>
                <a:close/>
              </a:path>
              <a:path w="1894840" h="1453514">
                <a:moveTo>
                  <a:pt x="1424913" y="1453078"/>
                </a:moveTo>
                <a:lnTo>
                  <a:pt x="1304746" y="1431246"/>
                </a:lnTo>
                <a:lnTo>
                  <a:pt x="1239214" y="1403178"/>
                </a:lnTo>
                <a:lnTo>
                  <a:pt x="1192403" y="1370431"/>
                </a:lnTo>
                <a:lnTo>
                  <a:pt x="1180592" y="1364245"/>
                </a:lnTo>
                <a:lnTo>
                  <a:pt x="1550518" y="1431452"/>
                </a:lnTo>
                <a:lnTo>
                  <a:pt x="1534521" y="1436627"/>
                </a:lnTo>
                <a:lnTo>
                  <a:pt x="1497273" y="1446022"/>
                </a:lnTo>
                <a:lnTo>
                  <a:pt x="1479358" y="1446807"/>
                </a:lnTo>
                <a:lnTo>
                  <a:pt x="1460733" y="1451505"/>
                </a:lnTo>
                <a:lnTo>
                  <a:pt x="1424913" y="1453078"/>
                </a:lnTo>
                <a:close/>
              </a:path>
              <a:path w="1894840" h="1453514">
                <a:moveTo>
                  <a:pt x="1389823" y="1450743"/>
                </a:moveTo>
                <a:lnTo>
                  <a:pt x="1338316" y="1441386"/>
                </a:lnTo>
                <a:lnTo>
                  <a:pt x="1321880" y="1434359"/>
                </a:lnTo>
                <a:lnTo>
                  <a:pt x="1407720" y="1449954"/>
                </a:lnTo>
                <a:lnTo>
                  <a:pt x="1389823" y="1450743"/>
                </a:lnTo>
                <a:close/>
              </a:path>
              <a:path w="1894840" h="1453514">
                <a:moveTo>
                  <a:pt x="894159" y="1441502"/>
                </a:moveTo>
                <a:lnTo>
                  <a:pt x="841778" y="1431986"/>
                </a:lnTo>
                <a:lnTo>
                  <a:pt x="816760" y="1419360"/>
                </a:lnTo>
                <a:lnTo>
                  <a:pt x="791956" y="1410813"/>
                </a:lnTo>
                <a:lnTo>
                  <a:pt x="780243" y="1404644"/>
                </a:lnTo>
                <a:lnTo>
                  <a:pt x="768035" y="1402426"/>
                </a:lnTo>
                <a:lnTo>
                  <a:pt x="745666" y="1390281"/>
                </a:lnTo>
                <a:lnTo>
                  <a:pt x="969365" y="1430922"/>
                </a:lnTo>
                <a:lnTo>
                  <a:pt x="894159" y="1441502"/>
                </a:lnTo>
                <a:close/>
              </a:path>
            </a:pathLst>
          </a:custGeom>
          <a:solidFill>
            <a:srgbClr val="EDAC4E"/>
          </a:solidFill>
        </p:spPr>
        <p:txBody>
          <a:bodyPr wrap="square" lIns="0" tIns="0" rIns="0" bIns="0" rtlCol="0">
            <a:spAutoFit/>
          </a:bodyPr>
          <a:lstStyle/>
          <a:p>
            <a:endParaRPr/>
          </a:p>
        </p:txBody>
      </p:sp>
      <p:sp>
        <p:nvSpPr>
          <p:cNvPr id="19" name="bk object 19"/>
          <p:cNvSpPr/>
          <p:nvPr/>
        </p:nvSpPr>
        <p:spPr>
          <a:xfrm>
            <a:off x="4598191" y="1528792"/>
            <a:ext cx="2540000" cy="1840864"/>
          </a:xfrm>
          <a:custGeom>
            <a:avLst/>
            <a:gdLst/>
            <a:ahLst/>
            <a:cxnLst/>
            <a:rect l="l" t="t" r="r" b="b"/>
            <a:pathLst>
              <a:path w="2540000" h="1840864">
                <a:moveTo>
                  <a:pt x="758886" y="1640981"/>
                </a:moveTo>
                <a:lnTo>
                  <a:pt x="594849" y="1637693"/>
                </a:lnTo>
                <a:lnTo>
                  <a:pt x="578250" y="1632156"/>
                </a:lnTo>
                <a:lnTo>
                  <a:pt x="523849" y="1620658"/>
                </a:lnTo>
                <a:lnTo>
                  <a:pt x="472924" y="1598823"/>
                </a:lnTo>
                <a:lnTo>
                  <a:pt x="425589" y="1577059"/>
                </a:lnTo>
                <a:lnTo>
                  <a:pt x="382270" y="1550172"/>
                </a:lnTo>
                <a:lnTo>
                  <a:pt x="343291" y="1518168"/>
                </a:lnTo>
                <a:lnTo>
                  <a:pt x="308975" y="1481053"/>
                </a:lnTo>
                <a:lnTo>
                  <a:pt x="293575" y="1465133"/>
                </a:lnTo>
                <a:lnTo>
                  <a:pt x="266807" y="1422967"/>
                </a:lnTo>
                <a:lnTo>
                  <a:pt x="245405" y="1380908"/>
                </a:lnTo>
                <a:lnTo>
                  <a:pt x="236921" y="1354719"/>
                </a:lnTo>
                <a:lnTo>
                  <a:pt x="229796" y="1333761"/>
                </a:lnTo>
                <a:lnTo>
                  <a:pt x="224278" y="1307631"/>
                </a:lnTo>
                <a:lnTo>
                  <a:pt x="222018" y="1297178"/>
                </a:lnTo>
                <a:lnTo>
                  <a:pt x="220386" y="1281534"/>
                </a:lnTo>
                <a:lnTo>
                  <a:pt x="219163" y="1271102"/>
                </a:lnTo>
                <a:lnTo>
                  <a:pt x="218548" y="1255479"/>
                </a:lnTo>
                <a:lnTo>
                  <a:pt x="218322" y="1245067"/>
                </a:lnTo>
                <a:lnTo>
                  <a:pt x="218685" y="1229463"/>
                </a:lnTo>
                <a:lnTo>
                  <a:pt x="219417" y="1219070"/>
                </a:lnTo>
                <a:lnTo>
                  <a:pt x="220613" y="1208686"/>
                </a:lnTo>
                <a:lnTo>
                  <a:pt x="222367" y="1193110"/>
                </a:lnTo>
                <a:lnTo>
                  <a:pt x="224462" y="1182744"/>
                </a:lnTo>
                <a:lnTo>
                  <a:pt x="226992" y="1172387"/>
                </a:lnTo>
                <a:lnTo>
                  <a:pt x="230050" y="1156837"/>
                </a:lnTo>
                <a:lnTo>
                  <a:pt x="233420" y="1146497"/>
                </a:lnTo>
                <a:lnTo>
                  <a:pt x="237194" y="1136166"/>
                </a:lnTo>
                <a:lnTo>
                  <a:pt x="241469" y="1120640"/>
                </a:lnTo>
                <a:lnTo>
                  <a:pt x="246024" y="1110324"/>
                </a:lnTo>
                <a:lnTo>
                  <a:pt x="250955" y="1100015"/>
                </a:lnTo>
                <a:lnTo>
                  <a:pt x="256252" y="1089714"/>
                </a:lnTo>
                <a:lnTo>
                  <a:pt x="230921" y="1073594"/>
                </a:lnTo>
                <a:lnTo>
                  <a:pt x="207701" y="1057518"/>
                </a:lnTo>
                <a:lnTo>
                  <a:pt x="186461" y="1041481"/>
                </a:lnTo>
                <a:lnTo>
                  <a:pt x="167067" y="1025481"/>
                </a:lnTo>
                <a:lnTo>
                  <a:pt x="149386" y="1009515"/>
                </a:lnTo>
                <a:lnTo>
                  <a:pt x="133182" y="998783"/>
                </a:lnTo>
                <a:lnTo>
                  <a:pt x="118530" y="982878"/>
                </a:lnTo>
                <a:lnTo>
                  <a:pt x="105089" y="972201"/>
                </a:lnTo>
                <a:lnTo>
                  <a:pt x="92934" y="956346"/>
                </a:lnTo>
                <a:lnTo>
                  <a:pt x="62130" y="914098"/>
                </a:lnTo>
                <a:lnTo>
                  <a:pt x="37393" y="861565"/>
                </a:lnTo>
                <a:lnTo>
                  <a:pt x="15137" y="798673"/>
                </a:lnTo>
                <a:lnTo>
                  <a:pt x="7708" y="772505"/>
                </a:lnTo>
                <a:lnTo>
                  <a:pt x="0" y="746332"/>
                </a:lnTo>
                <a:lnTo>
                  <a:pt x="1563" y="668307"/>
                </a:lnTo>
                <a:lnTo>
                  <a:pt x="3770" y="668351"/>
                </a:lnTo>
                <a:lnTo>
                  <a:pt x="7636" y="663225"/>
                </a:lnTo>
                <a:lnTo>
                  <a:pt x="8064" y="663233"/>
                </a:lnTo>
                <a:lnTo>
                  <a:pt x="13949" y="637332"/>
                </a:lnTo>
                <a:lnTo>
                  <a:pt x="21088" y="611456"/>
                </a:lnTo>
                <a:lnTo>
                  <a:pt x="38908" y="564980"/>
                </a:lnTo>
                <a:lnTo>
                  <a:pt x="61301" y="523798"/>
                </a:lnTo>
                <a:lnTo>
                  <a:pt x="88045" y="487908"/>
                </a:lnTo>
                <a:lnTo>
                  <a:pt x="103071" y="467394"/>
                </a:lnTo>
                <a:lnTo>
                  <a:pt x="119023" y="452102"/>
                </a:lnTo>
                <a:lnTo>
                  <a:pt x="135977" y="436831"/>
                </a:lnTo>
                <a:lnTo>
                  <a:pt x="153802" y="426781"/>
                </a:lnTo>
                <a:lnTo>
                  <a:pt x="172678" y="411548"/>
                </a:lnTo>
                <a:lnTo>
                  <a:pt x="192370" y="401535"/>
                </a:lnTo>
                <a:lnTo>
                  <a:pt x="213057" y="386338"/>
                </a:lnTo>
                <a:lnTo>
                  <a:pt x="234504" y="376360"/>
                </a:lnTo>
                <a:lnTo>
                  <a:pt x="256682" y="371601"/>
                </a:lnTo>
                <a:lnTo>
                  <a:pt x="279773" y="361656"/>
                </a:lnTo>
                <a:lnTo>
                  <a:pt x="303644" y="351727"/>
                </a:lnTo>
                <a:lnTo>
                  <a:pt x="328163" y="347015"/>
                </a:lnTo>
                <a:lnTo>
                  <a:pt x="340447" y="342057"/>
                </a:lnTo>
                <a:lnTo>
                  <a:pt x="352731" y="342304"/>
                </a:lnTo>
                <a:lnTo>
                  <a:pt x="365210" y="337350"/>
                </a:lnTo>
                <a:lnTo>
                  <a:pt x="377667" y="337600"/>
                </a:lnTo>
                <a:lnTo>
                  <a:pt x="390297" y="332649"/>
                </a:lnTo>
                <a:lnTo>
                  <a:pt x="415513" y="333154"/>
                </a:lnTo>
                <a:lnTo>
                  <a:pt x="428284" y="328207"/>
                </a:lnTo>
                <a:lnTo>
                  <a:pt x="466388" y="328970"/>
                </a:lnTo>
                <a:lnTo>
                  <a:pt x="479191" y="324023"/>
                </a:lnTo>
                <a:lnTo>
                  <a:pt x="504513" y="324531"/>
                </a:lnTo>
                <a:lnTo>
                  <a:pt x="517220" y="319582"/>
                </a:lnTo>
                <a:lnTo>
                  <a:pt x="525961" y="293738"/>
                </a:lnTo>
                <a:lnTo>
                  <a:pt x="535665" y="273117"/>
                </a:lnTo>
                <a:lnTo>
                  <a:pt x="546530" y="247316"/>
                </a:lnTo>
                <a:lnTo>
                  <a:pt x="558438" y="221536"/>
                </a:lnTo>
                <a:lnTo>
                  <a:pt x="571271" y="200978"/>
                </a:lnTo>
                <a:lnTo>
                  <a:pt x="585121" y="180441"/>
                </a:lnTo>
                <a:lnTo>
                  <a:pt x="599871" y="165125"/>
                </a:lnTo>
                <a:lnTo>
                  <a:pt x="615717" y="144627"/>
                </a:lnTo>
                <a:lnTo>
                  <a:pt x="650120" y="114094"/>
                </a:lnTo>
                <a:lnTo>
                  <a:pt x="688331" y="83638"/>
                </a:lnTo>
                <a:lnTo>
                  <a:pt x="730144" y="58457"/>
                </a:lnTo>
                <a:lnTo>
                  <a:pt x="775453" y="38550"/>
                </a:lnTo>
                <a:lnTo>
                  <a:pt x="824155" y="23915"/>
                </a:lnTo>
                <a:lnTo>
                  <a:pt x="849838" y="14022"/>
                </a:lnTo>
                <a:lnTo>
                  <a:pt x="929116" y="0"/>
                </a:lnTo>
                <a:lnTo>
                  <a:pt x="1055620" y="2535"/>
                </a:lnTo>
                <a:lnTo>
                  <a:pt x="1150911" y="25260"/>
                </a:lnTo>
                <a:lnTo>
                  <a:pt x="1173840" y="36127"/>
                </a:lnTo>
                <a:lnTo>
                  <a:pt x="1196551" y="41786"/>
                </a:lnTo>
                <a:lnTo>
                  <a:pt x="1218832" y="52640"/>
                </a:lnTo>
                <a:lnTo>
                  <a:pt x="1240680" y="68690"/>
                </a:lnTo>
                <a:lnTo>
                  <a:pt x="1262300" y="79530"/>
                </a:lnTo>
                <a:lnTo>
                  <a:pt x="1283482" y="95566"/>
                </a:lnTo>
                <a:lnTo>
                  <a:pt x="1304324" y="111595"/>
                </a:lnTo>
                <a:lnTo>
                  <a:pt x="1324826" y="127618"/>
                </a:lnTo>
                <a:lnTo>
                  <a:pt x="1344982" y="143633"/>
                </a:lnTo>
                <a:lnTo>
                  <a:pt x="1985082" y="156463"/>
                </a:lnTo>
                <a:lnTo>
                  <a:pt x="1993955" y="161844"/>
                </a:lnTo>
                <a:lnTo>
                  <a:pt x="2010810" y="177793"/>
                </a:lnTo>
                <a:lnTo>
                  <a:pt x="2026749" y="198928"/>
                </a:lnTo>
                <a:lnTo>
                  <a:pt x="2041956" y="214844"/>
                </a:lnTo>
                <a:lnTo>
                  <a:pt x="2056199" y="235945"/>
                </a:lnTo>
                <a:lnTo>
                  <a:pt x="2069557" y="257028"/>
                </a:lnTo>
                <a:lnTo>
                  <a:pt x="2082008" y="278092"/>
                </a:lnTo>
                <a:lnTo>
                  <a:pt x="2093423" y="304340"/>
                </a:lnTo>
                <a:lnTo>
                  <a:pt x="2098194" y="314843"/>
                </a:lnTo>
                <a:lnTo>
                  <a:pt x="2102436" y="325336"/>
                </a:lnTo>
                <a:lnTo>
                  <a:pt x="2106110" y="341021"/>
                </a:lnTo>
                <a:lnTo>
                  <a:pt x="2109486" y="351496"/>
                </a:lnTo>
                <a:lnTo>
                  <a:pt x="2112525" y="361964"/>
                </a:lnTo>
                <a:lnTo>
                  <a:pt x="2115183" y="377629"/>
                </a:lnTo>
                <a:lnTo>
                  <a:pt x="2117734" y="388088"/>
                </a:lnTo>
                <a:lnTo>
                  <a:pt x="2120137" y="398543"/>
                </a:lnTo>
                <a:lnTo>
                  <a:pt x="2122349" y="414199"/>
                </a:lnTo>
                <a:lnTo>
                  <a:pt x="2124644" y="424653"/>
                </a:lnTo>
                <a:lnTo>
                  <a:pt x="2126875" y="440309"/>
                </a:lnTo>
                <a:lnTo>
                  <a:pt x="2129314" y="450765"/>
                </a:lnTo>
                <a:lnTo>
                  <a:pt x="2131817" y="466427"/>
                </a:lnTo>
                <a:lnTo>
                  <a:pt x="2183208" y="477864"/>
                </a:lnTo>
                <a:lnTo>
                  <a:pt x="2207296" y="483551"/>
                </a:lnTo>
                <a:lnTo>
                  <a:pt x="2230257" y="494418"/>
                </a:lnTo>
                <a:lnTo>
                  <a:pt x="2252333" y="500065"/>
                </a:lnTo>
                <a:lnTo>
                  <a:pt x="2273351" y="510894"/>
                </a:lnTo>
                <a:lnTo>
                  <a:pt x="2293556" y="516502"/>
                </a:lnTo>
                <a:lnTo>
                  <a:pt x="2312773" y="527295"/>
                </a:lnTo>
                <a:lnTo>
                  <a:pt x="2348700" y="548830"/>
                </a:lnTo>
                <a:lnTo>
                  <a:pt x="2381518" y="570303"/>
                </a:lnTo>
                <a:lnTo>
                  <a:pt x="2396746" y="586220"/>
                </a:lnTo>
                <a:lnTo>
                  <a:pt x="2411406" y="596921"/>
                </a:lnTo>
                <a:lnTo>
                  <a:pt x="2425326" y="612811"/>
                </a:lnTo>
                <a:lnTo>
                  <a:pt x="2438750" y="623488"/>
                </a:lnTo>
                <a:lnTo>
                  <a:pt x="2451504" y="639355"/>
                </a:lnTo>
                <a:lnTo>
                  <a:pt x="2463624" y="660413"/>
                </a:lnTo>
                <a:lnTo>
                  <a:pt x="2475352" y="676259"/>
                </a:lnTo>
                <a:lnTo>
                  <a:pt x="2486622" y="692097"/>
                </a:lnTo>
                <a:lnTo>
                  <a:pt x="2492494" y="707826"/>
                </a:lnTo>
                <a:lnTo>
                  <a:pt x="2497947" y="718342"/>
                </a:lnTo>
                <a:lnTo>
                  <a:pt x="2502946" y="728850"/>
                </a:lnTo>
                <a:lnTo>
                  <a:pt x="2507559" y="739350"/>
                </a:lnTo>
                <a:lnTo>
                  <a:pt x="2511854" y="749844"/>
                </a:lnTo>
                <a:lnTo>
                  <a:pt x="2515796" y="765534"/>
                </a:lnTo>
                <a:lnTo>
                  <a:pt x="2519661" y="776019"/>
                </a:lnTo>
                <a:lnTo>
                  <a:pt x="2523414" y="786502"/>
                </a:lnTo>
                <a:lnTo>
                  <a:pt x="2527018" y="802186"/>
                </a:lnTo>
                <a:lnTo>
                  <a:pt x="2530750" y="812668"/>
                </a:lnTo>
                <a:lnTo>
                  <a:pt x="2539758" y="864886"/>
                </a:lnTo>
                <a:lnTo>
                  <a:pt x="2539882" y="890908"/>
                </a:lnTo>
                <a:lnTo>
                  <a:pt x="2539746" y="901312"/>
                </a:lnTo>
                <a:lnTo>
                  <a:pt x="2528662" y="947924"/>
                </a:lnTo>
                <a:lnTo>
                  <a:pt x="2513708" y="994458"/>
                </a:lnTo>
                <a:lnTo>
                  <a:pt x="2494881" y="1035711"/>
                </a:lnTo>
                <a:lnTo>
                  <a:pt x="2487668" y="1051178"/>
                </a:lnTo>
                <a:lnTo>
                  <a:pt x="2480103" y="1061434"/>
                </a:lnTo>
                <a:lnTo>
                  <a:pt x="2471971" y="1076882"/>
                </a:lnTo>
                <a:lnTo>
                  <a:pt x="2463478" y="1087120"/>
                </a:lnTo>
                <a:lnTo>
                  <a:pt x="2454516" y="1097348"/>
                </a:lnTo>
                <a:lnTo>
                  <a:pt x="2445080" y="1107566"/>
                </a:lnTo>
                <a:lnTo>
                  <a:pt x="2435063" y="1122977"/>
                </a:lnTo>
                <a:lnTo>
                  <a:pt x="2424669" y="1133176"/>
                </a:lnTo>
                <a:lnTo>
                  <a:pt x="2413790" y="1143365"/>
                </a:lnTo>
                <a:lnTo>
                  <a:pt x="2402421" y="1153545"/>
                </a:lnTo>
                <a:lnTo>
                  <a:pt x="2390560" y="1163715"/>
                </a:lnTo>
                <a:lnTo>
                  <a:pt x="2408539" y="1195298"/>
                </a:lnTo>
                <a:lnTo>
                  <a:pt x="2422716" y="1232008"/>
                </a:lnTo>
                <a:lnTo>
                  <a:pt x="2440602" y="1300016"/>
                </a:lnTo>
                <a:lnTo>
                  <a:pt x="2445373" y="1362557"/>
                </a:lnTo>
                <a:lnTo>
                  <a:pt x="2443129" y="1393735"/>
                </a:lnTo>
                <a:lnTo>
                  <a:pt x="2437975" y="1424854"/>
                </a:lnTo>
                <a:lnTo>
                  <a:pt x="2430040" y="1455917"/>
                </a:lnTo>
                <a:lnTo>
                  <a:pt x="2419458" y="1486928"/>
                </a:lnTo>
                <a:lnTo>
                  <a:pt x="2406462" y="1512686"/>
                </a:lnTo>
                <a:lnTo>
                  <a:pt x="2390977" y="1543599"/>
                </a:lnTo>
                <a:lnTo>
                  <a:pt x="2373342" y="1569264"/>
                </a:lnTo>
                <a:lnTo>
                  <a:pt x="2353688" y="1589685"/>
                </a:lnTo>
                <a:lnTo>
                  <a:pt x="2331938" y="1615268"/>
                </a:lnTo>
                <a:lnTo>
                  <a:pt x="2314308" y="1630526"/>
                </a:lnTo>
                <a:lnTo>
                  <a:pt x="904024" y="1602259"/>
                </a:lnTo>
                <a:lnTo>
                  <a:pt x="791265" y="1636426"/>
                </a:lnTo>
                <a:lnTo>
                  <a:pt x="775145" y="1636103"/>
                </a:lnTo>
                <a:lnTo>
                  <a:pt x="758886" y="1640981"/>
                </a:lnTo>
                <a:close/>
              </a:path>
              <a:path w="2540000" h="1840864">
                <a:moveTo>
                  <a:pt x="1985082" y="156463"/>
                </a:moveTo>
                <a:lnTo>
                  <a:pt x="1344982" y="143633"/>
                </a:lnTo>
                <a:lnTo>
                  <a:pt x="1378678" y="123493"/>
                </a:lnTo>
                <a:lnTo>
                  <a:pt x="1430447" y="93308"/>
                </a:lnTo>
                <a:lnTo>
                  <a:pt x="1447929" y="88455"/>
                </a:lnTo>
                <a:lnTo>
                  <a:pt x="1465682" y="78403"/>
                </a:lnTo>
                <a:lnTo>
                  <a:pt x="1575118" y="49374"/>
                </a:lnTo>
                <a:lnTo>
                  <a:pt x="1593852" y="49749"/>
                </a:lnTo>
                <a:lnTo>
                  <a:pt x="1612863" y="44927"/>
                </a:lnTo>
                <a:lnTo>
                  <a:pt x="1710034" y="46874"/>
                </a:lnTo>
                <a:lnTo>
                  <a:pt x="1760392" y="58291"/>
                </a:lnTo>
                <a:lnTo>
                  <a:pt x="1784902" y="58782"/>
                </a:lnTo>
                <a:lnTo>
                  <a:pt x="1808761" y="64464"/>
                </a:lnTo>
                <a:lnTo>
                  <a:pt x="1831944" y="75337"/>
                </a:lnTo>
                <a:lnTo>
                  <a:pt x="1854636" y="80995"/>
                </a:lnTo>
                <a:lnTo>
                  <a:pt x="1876604" y="91843"/>
                </a:lnTo>
                <a:lnTo>
                  <a:pt x="1898033" y="97476"/>
                </a:lnTo>
                <a:lnTo>
                  <a:pt x="1918691" y="108298"/>
                </a:lnTo>
                <a:lnTo>
                  <a:pt x="1938552" y="124307"/>
                </a:lnTo>
                <a:lnTo>
                  <a:pt x="1957802" y="135101"/>
                </a:lnTo>
                <a:lnTo>
                  <a:pt x="1976209" y="151081"/>
                </a:lnTo>
                <a:lnTo>
                  <a:pt x="1985082" y="156463"/>
                </a:lnTo>
                <a:close/>
              </a:path>
              <a:path w="2540000" h="1840864">
                <a:moveTo>
                  <a:pt x="1511894" y="1801779"/>
                </a:moveTo>
                <a:lnTo>
                  <a:pt x="1116945" y="1793863"/>
                </a:lnTo>
                <a:lnTo>
                  <a:pt x="1102458" y="1783165"/>
                </a:lnTo>
                <a:lnTo>
                  <a:pt x="1088317" y="1777678"/>
                </a:lnTo>
                <a:lnTo>
                  <a:pt x="1074619" y="1772200"/>
                </a:lnTo>
                <a:lnTo>
                  <a:pt x="1061461" y="1761528"/>
                </a:lnTo>
                <a:lnTo>
                  <a:pt x="1048628" y="1756067"/>
                </a:lnTo>
                <a:lnTo>
                  <a:pt x="1036215" y="1750615"/>
                </a:lnTo>
                <a:lnTo>
                  <a:pt x="1024321" y="1739969"/>
                </a:lnTo>
                <a:lnTo>
                  <a:pt x="1012834" y="1729331"/>
                </a:lnTo>
                <a:lnTo>
                  <a:pt x="1001641" y="1723903"/>
                </a:lnTo>
                <a:lnTo>
                  <a:pt x="970699" y="1692060"/>
                </a:lnTo>
                <a:lnTo>
                  <a:pt x="943085" y="1660284"/>
                </a:lnTo>
                <a:lnTo>
                  <a:pt x="918705" y="1623369"/>
                </a:lnTo>
                <a:lnTo>
                  <a:pt x="911206" y="1612811"/>
                </a:lnTo>
                <a:lnTo>
                  <a:pt x="904024" y="1602259"/>
                </a:lnTo>
                <a:lnTo>
                  <a:pt x="2314308" y="1630526"/>
                </a:lnTo>
                <a:lnTo>
                  <a:pt x="2308431" y="1635612"/>
                </a:lnTo>
                <a:lnTo>
                  <a:pt x="2283196" y="1655922"/>
                </a:lnTo>
                <a:lnTo>
                  <a:pt x="2256467" y="1670997"/>
                </a:lnTo>
                <a:lnTo>
                  <a:pt x="2228272" y="1686043"/>
                </a:lnTo>
                <a:lnTo>
                  <a:pt x="2218429" y="1691050"/>
                </a:lnTo>
                <a:lnTo>
                  <a:pt x="1705957" y="1680778"/>
                </a:lnTo>
                <a:lnTo>
                  <a:pt x="1695808" y="1685779"/>
                </a:lnTo>
                <a:lnTo>
                  <a:pt x="1685397" y="1690774"/>
                </a:lnTo>
                <a:lnTo>
                  <a:pt x="1664140" y="1711163"/>
                </a:lnTo>
                <a:lnTo>
                  <a:pt x="1653846" y="1716160"/>
                </a:lnTo>
                <a:lnTo>
                  <a:pt x="1643553" y="1726361"/>
                </a:lnTo>
                <a:lnTo>
                  <a:pt x="1633435" y="1731362"/>
                </a:lnTo>
                <a:lnTo>
                  <a:pt x="1613062" y="1751769"/>
                </a:lnTo>
                <a:lnTo>
                  <a:pt x="1592756" y="1761770"/>
                </a:lnTo>
                <a:lnTo>
                  <a:pt x="1582357" y="1771969"/>
                </a:lnTo>
                <a:lnTo>
                  <a:pt x="1561309" y="1781954"/>
                </a:lnTo>
                <a:lnTo>
                  <a:pt x="1511894" y="1801779"/>
                </a:lnTo>
                <a:close/>
              </a:path>
              <a:path w="2540000" h="1840864">
                <a:moveTo>
                  <a:pt x="710078" y="1645206"/>
                </a:moveTo>
                <a:lnTo>
                  <a:pt x="627970" y="1643560"/>
                </a:lnTo>
                <a:lnTo>
                  <a:pt x="611491" y="1638026"/>
                </a:lnTo>
                <a:lnTo>
                  <a:pt x="726459" y="1640331"/>
                </a:lnTo>
                <a:lnTo>
                  <a:pt x="710078" y="1645206"/>
                </a:lnTo>
                <a:close/>
              </a:path>
              <a:path w="2540000" h="1840864">
                <a:moveTo>
                  <a:pt x="2059866" y="1745113"/>
                </a:moveTo>
                <a:lnTo>
                  <a:pt x="1899271" y="1741894"/>
                </a:lnTo>
                <a:lnTo>
                  <a:pt x="1808309" y="1719256"/>
                </a:lnTo>
                <a:lnTo>
                  <a:pt x="1740676" y="1686678"/>
                </a:lnTo>
                <a:lnTo>
                  <a:pt x="1727765" y="1681215"/>
                </a:lnTo>
                <a:lnTo>
                  <a:pt x="2218429" y="1691050"/>
                </a:lnTo>
                <a:lnTo>
                  <a:pt x="2198742" y="1701063"/>
                </a:lnTo>
                <a:lnTo>
                  <a:pt x="2152343" y="1720948"/>
                </a:lnTo>
                <a:lnTo>
                  <a:pt x="2129246" y="1725689"/>
                </a:lnTo>
                <a:lnTo>
                  <a:pt x="2106046" y="1735631"/>
                </a:lnTo>
                <a:lnTo>
                  <a:pt x="2059866" y="1745113"/>
                </a:lnTo>
                <a:close/>
              </a:path>
              <a:path w="2540000" h="1840864">
                <a:moveTo>
                  <a:pt x="2013816" y="1749394"/>
                </a:moveTo>
                <a:lnTo>
                  <a:pt x="1944980" y="1748014"/>
                </a:lnTo>
                <a:lnTo>
                  <a:pt x="1922169" y="1742353"/>
                </a:lnTo>
                <a:lnTo>
                  <a:pt x="2036889" y="1744653"/>
                </a:lnTo>
                <a:lnTo>
                  <a:pt x="2013816" y="1749394"/>
                </a:lnTo>
                <a:close/>
              </a:path>
              <a:path w="2540000" h="1840864">
                <a:moveTo>
                  <a:pt x="1475079" y="1811449"/>
                </a:moveTo>
                <a:lnTo>
                  <a:pt x="1152701" y="1804987"/>
                </a:lnTo>
                <a:lnTo>
                  <a:pt x="1128812" y="1794101"/>
                </a:lnTo>
                <a:lnTo>
                  <a:pt x="1499672" y="1801534"/>
                </a:lnTo>
                <a:lnTo>
                  <a:pt x="1475079" y="1811449"/>
                </a:lnTo>
                <a:close/>
              </a:path>
              <a:path w="2540000" h="1840864">
                <a:moveTo>
                  <a:pt x="1402279" y="1830805"/>
                </a:moveTo>
                <a:lnTo>
                  <a:pt x="1239073" y="1827534"/>
                </a:lnTo>
                <a:lnTo>
                  <a:pt x="1226652" y="1822081"/>
                </a:lnTo>
                <a:lnTo>
                  <a:pt x="1214146" y="1821830"/>
                </a:lnTo>
                <a:lnTo>
                  <a:pt x="1189458" y="1810928"/>
                </a:lnTo>
                <a:lnTo>
                  <a:pt x="1177093" y="1810680"/>
                </a:lnTo>
                <a:lnTo>
                  <a:pt x="1164906" y="1805232"/>
                </a:lnTo>
                <a:lnTo>
                  <a:pt x="1462925" y="1811205"/>
                </a:lnTo>
                <a:lnTo>
                  <a:pt x="1438505" y="1821123"/>
                </a:lnTo>
                <a:lnTo>
                  <a:pt x="1426455" y="1820882"/>
                </a:lnTo>
                <a:lnTo>
                  <a:pt x="1402279" y="1830805"/>
                </a:lnTo>
                <a:close/>
              </a:path>
              <a:path w="2540000" h="1840864">
                <a:moveTo>
                  <a:pt x="1366510" y="1840495"/>
                </a:moveTo>
                <a:lnTo>
                  <a:pt x="1288909" y="1838940"/>
                </a:lnTo>
                <a:lnTo>
                  <a:pt x="1276537" y="1833488"/>
                </a:lnTo>
                <a:lnTo>
                  <a:pt x="1264029" y="1833238"/>
                </a:lnTo>
                <a:lnTo>
                  <a:pt x="1251606" y="1827785"/>
                </a:lnTo>
                <a:lnTo>
                  <a:pt x="1390370" y="1830566"/>
                </a:lnTo>
                <a:lnTo>
                  <a:pt x="1366510" y="1840495"/>
                </a:lnTo>
                <a:close/>
              </a:path>
            </a:pathLst>
          </a:custGeom>
          <a:solidFill>
            <a:srgbClr val="EDAC4E"/>
          </a:solidFill>
        </p:spPr>
        <p:txBody>
          <a:bodyPr wrap="square" lIns="0" tIns="0" rIns="0" bIns="0" rtlCol="0">
            <a:spAutoFit/>
          </a:bodyPr>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9F2C92F-6251-4509-BB91-A9EB59B2B80B}" type="datetime1">
              <a:rPr lang="en-US" smtClean="0"/>
              <a:t>9/16/2022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522034" y="309289"/>
            <a:ext cx="8709531" cy="963930"/>
          </a:xfrm>
          <a:prstGeom prst="rect">
            <a:avLst/>
          </a:prstGeom>
        </p:spPr>
        <p:txBody>
          <a:bodyPr wrap="square" lIns="0" tIns="0" rIns="0" bIns="0">
            <a:spAutoFit/>
          </a:bodyPr>
          <a:lstStyle>
            <a:lvl1pPr>
              <a:defRPr sz="4050">
                <a:solidFill>
                  <a:srgbClr val="0D2E46"/>
                </a:solidFill>
                <a:latin typeface="Calibri"/>
                <a:cs typeface="Calibri"/>
              </a:defRPr>
            </a:lvl1pPr>
          </a:lstStyle>
          <a:p>
            <a:endParaRPr/>
          </a:p>
        </p:txBody>
      </p:sp>
      <p:sp>
        <p:nvSpPr>
          <p:cNvPr id="3" name="Holder 3"/>
          <p:cNvSpPr>
            <a:spLocks noGrp="1"/>
          </p:cNvSpPr>
          <p:nvPr>
            <p:ph type="body" idx="1"/>
          </p:nvPr>
        </p:nvSpPr>
        <p:spPr>
          <a:xfrm>
            <a:off x="487680" y="1682496"/>
            <a:ext cx="8778239"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316224" y="6803136"/>
            <a:ext cx="3121151" cy="3657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87680" y="6803136"/>
            <a:ext cx="2243328" cy="365760"/>
          </a:xfrm>
          <a:prstGeom prst="rect">
            <a:avLst/>
          </a:prstGeom>
        </p:spPr>
        <p:txBody>
          <a:bodyPr wrap="square" lIns="0" tIns="0" rIns="0" bIns="0">
            <a:spAutoFit/>
          </a:bodyPr>
          <a:lstStyle>
            <a:lvl1pPr algn="l">
              <a:defRPr>
                <a:solidFill>
                  <a:schemeClr val="tx1">
                    <a:tint val="75000"/>
                  </a:schemeClr>
                </a:solidFill>
              </a:defRPr>
            </a:lvl1pPr>
          </a:lstStyle>
          <a:p>
            <a:fld id="{5D248680-7A51-4E36-981B-7B4358E0463A}" type="datetime1">
              <a:rPr lang="en-US" smtClean="0"/>
              <a:t>9/16/2022</a:t>
            </a:fld>
            <a:endParaRPr lang="en-US"/>
          </a:p>
        </p:txBody>
      </p:sp>
      <p:sp>
        <p:nvSpPr>
          <p:cNvPr id="6" name="Holder 6"/>
          <p:cNvSpPr>
            <a:spLocks noGrp="1"/>
          </p:cNvSpPr>
          <p:nvPr>
            <p:ph type="sldNum" sz="quarter" idx="7"/>
          </p:nvPr>
        </p:nvSpPr>
        <p:spPr>
          <a:xfrm>
            <a:off x="7022592" y="6803136"/>
            <a:ext cx="2243328"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l.lesperon@ecransdumonde.com" TargetMode="External"/><Relationship Id="rId5" Type="http://schemas.openxmlformats.org/officeDocument/2006/relationships/hyperlink" Target="mailto:gladysmorchoisne@yahoo.fr" TargetMode="External"/><Relationship Id="rId4" Type="http://schemas.openxmlformats.org/officeDocument/2006/relationships/hyperlink" Target="mailto:a.colin@ecransdumonde.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966CC1-A2BD-4CC7-AF6D-826C8A735B04}"/>
              </a:ext>
            </a:extLst>
          </p:cNvPr>
          <p:cNvSpPr/>
          <p:nvPr/>
        </p:nvSpPr>
        <p:spPr>
          <a:xfrm>
            <a:off x="0" y="0"/>
            <a:ext cx="9753600" cy="7315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Image 1">
            <a:extLst>
              <a:ext uri="{FF2B5EF4-FFF2-40B4-BE49-F238E27FC236}">
                <a16:creationId xmlns:a16="http://schemas.microsoft.com/office/drawing/2014/main" id="{F1B86648-5C91-46C9-A3EC-F6CDA3EF587D}"/>
              </a:ext>
            </a:extLst>
          </p:cNvPr>
          <p:cNvPicPr>
            <a:picLocks noChangeAspect="1"/>
          </p:cNvPicPr>
          <p:nvPr/>
        </p:nvPicPr>
        <p:blipFill>
          <a:blip r:embed="rId2"/>
          <a:stretch>
            <a:fillRect/>
          </a:stretch>
        </p:blipFill>
        <p:spPr>
          <a:xfrm>
            <a:off x="6879239" y="6494964"/>
            <a:ext cx="2243522" cy="493819"/>
          </a:xfrm>
          <a:prstGeom prst="rect">
            <a:avLst/>
          </a:prstGeom>
        </p:spPr>
      </p:pic>
      <p:sp>
        <p:nvSpPr>
          <p:cNvPr id="4" name="Espace réservé du texte 3">
            <a:extLst>
              <a:ext uri="{FF2B5EF4-FFF2-40B4-BE49-F238E27FC236}">
                <a16:creationId xmlns:a16="http://schemas.microsoft.com/office/drawing/2014/main" id="{9AF003AF-37DF-4392-897D-17A4AF6DF47E}"/>
              </a:ext>
            </a:extLst>
          </p:cNvPr>
          <p:cNvSpPr>
            <a:spLocks noGrp="1"/>
          </p:cNvSpPr>
          <p:nvPr>
            <p:ph type="body" idx="1"/>
          </p:nvPr>
        </p:nvSpPr>
        <p:spPr>
          <a:xfrm>
            <a:off x="810720" y="6248400"/>
            <a:ext cx="5257800" cy="861774"/>
          </a:xfrm>
        </p:spPr>
        <p:txBody>
          <a:bodyPr/>
          <a:lstStyle/>
          <a:p>
            <a:pPr algn="l"/>
            <a:r>
              <a:rPr lang="fr-FR" sz="1400" dirty="0">
                <a:latin typeface="Calibri Light" panose="020F0302020204030204" pitchFamily="34" charset="0"/>
                <a:cs typeface="Courier New" panose="02070309020205020404" pitchFamily="49" charset="0"/>
              </a:rPr>
              <a:t>Une série d’animation de </a:t>
            </a:r>
            <a:r>
              <a:rPr lang="fr-FR" sz="1400" b="1" dirty="0">
                <a:latin typeface="Calibri Light" panose="020F0302020204030204" pitchFamily="34" charset="0"/>
                <a:cs typeface="Courier New" panose="02070309020205020404" pitchFamily="49" charset="0"/>
              </a:rPr>
              <a:t>26 épisodes x 3’30</a:t>
            </a:r>
          </a:p>
          <a:p>
            <a:pPr algn="l"/>
            <a:r>
              <a:rPr lang="fr-FR" sz="1400" dirty="0">
                <a:latin typeface="Calibri Light" panose="020F0302020204030204" pitchFamily="34" charset="0"/>
                <a:cs typeface="Courier New" panose="02070309020205020404" pitchFamily="49" charset="0"/>
              </a:rPr>
              <a:t>Ecrite par </a:t>
            </a:r>
            <a:r>
              <a:rPr lang="fr-FR" sz="1400" b="1" dirty="0">
                <a:latin typeface="Calibri Light" panose="020F0302020204030204" pitchFamily="34" charset="0"/>
                <a:cs typeface="Courier New" panose="02070309020205020404" pitchFamily="49" charset="0"/>
              </a:rPr>
              <a:t>Marie De Banville, Jérémie Malavoy, Paul Bourgois</a:t>
            </a:r>
          </a:p>
          <a:p>
            <a:pPr algn="l"/>
            <a:r>
              <a:rPr lang="fr-FR" sz="1400" dirty="0">
                <a:latin typeface="Calibri Light" panose="020F0302020204030204" pitchFamily="34" charset="0"/>
                <a:cs typeface="Courier New" panose="02070309020205020404" pitchFamily="49" charset="0"/>
              </a:rPr>
              <a:t>Réalisée par</a:t>
            </a:r>
            <a:r>
              <a:rPr lang="fr-FR" sz="1400" b="1" dirty="0">
                <a:latin typeface="Calibri Light" panose="020F0302020204030204" pitchFamily="34" charset="0"/>
                <a:cs typeface="Courier New" panose="02070309020205020404" pitchFamily="49" charset="0"/>
              </a:rPr>
              <a:t> Paul </a:t>
            </a:r>
            <a:r>
              <a:rPr lang="fr-FR" sz="1400" b="1" err="1">
                <a:latin typeface="Calibri Light" panose="020F0302020204030204" pitchFamily="34" charset="0"/>
                <a:cs typeface="Courier New" panose="02070309020205020404" pitchFamily="49" charset="0"/>
              </a:rPr>
              <a:t>Bourgois</a:t>
            </a:r>
            <a:r>
              <a:rPr lang="fr-FR" sz="1400" b="1">
                <a:latin typeface="Calibri Light" panose="020F0302020204030204" pitchFamily="34" charset="0"/>
                <a:cs typeface="Courier New" panose="02070309020205020404" pitchFamily="49" charset="0"/>
              </a:rPr>
              <a:t>, Jérémy </a:t>
            </a:r>
            <a:r>
              <a:rPr lang="fr-FR" sz="1400" b="1" dirty="0">
                <a:latin typeface="Calibri Light" panose="020F0302020204030204" pitchFamily="34" charset="0"/>
                <a:cs typeface="Courier New" panose="02070309020205020404" pitchFamily="49" charset="0"/>
              </a:rPr>
              <a:t>Boulard-</a:t>
            </a:r>
            <a:r>
              <a:rPr lang="fr-FR" sz="1400" b="1" dirty="0" err="1">
                <a:latin typeface="Calibri Light" panose="020F0302020204030204" pitchFamily="34" charset="0"/>
                <a:cs typeface="Courier New" panose="02070309020205020404" pitchFamily="49" charset="0"/>
              </a:rPr>
              <a:t>Lefur</a:t>
            </a:r>
            <a:endParaRPr lang="fr-FR" sz="1400" b="1" dirty="0">
              <a:latin typeface="Calibri Light" panose="020F0302020204030204" pitchFamily="34" charset="0"/>
              <a:cs typeface="Courier New" panose="02070309020205020404" pitchFamily="49" charset="0"/>
            </a:endParaRPr>
          </a:p>
          <a:p>
            <a:pPr algn="l"/>
            <a:r>
              <a:rPr lang="fr-FR" sz="1400" dirty="0">
                <a:latin typeface="Calibri Light" panose="020F0302020204030204" pitchFamily="34" charset="0"/>
                <a:cs typeface="Courier New" panose="02070309020205020404" pitchFamily="49" charset="0"/>
              </a:rPr>
              <a:t>Produite par </a:t>
            </a:r>
            <a:r>
              <a:rPr lang="fr-FR" sz="1400" b="1" dirty="0">
                <a:latin typeface="Calibri Light" panose="020F0302020204030204" pitchFamily="34" charset="0"/>
                <a:cs typeface="Courier New" panose="02070309020205020404" pitchFamily="49" charset="0"/>
              </a:rPr>
              <a:t>Laurent Lesperon</a:t>
            </a:r>
          </a:p>
        </p:txBody>
      </p:sp>
      <p:pic>
        <p:nvPicPr>
          <p:cNvPr id="5" name="Image 4" descr="Une image contenant texte, plante&#10;&#10;Description générée automatiquement">
            <a:extLst>
              <a:ext uri="{FF2B5EF4-FFF2-40B4-BE49-F238E27FC236}">
                <a16:creationId xmlns:a16="http://schemas.microsoft.com/office/drawing/2014/main" id="{C7923AE4-1991-4723-A265-334E8BAE5FF7}"/>
              </a:ext>
            </a:extLst>
          </p:cNvPr>
          <p:cNvPicPr>
            <a:picLocks noChangeAspect="1"/>
          </p:cNvPicPr>
          <p:nvPr/>
        </p:nvPicPr>
        <p:blipFill rotWithShape="1">
          <a:blip r:embed="rId3">
            <a:extLst>
              <a:ext uri="{28A0092B-C50C-407E-A947-70E740481C1C}">
                <a14:useLocalDpi xmlns:a14="http://schemas.microsoft.com/office/drawing/2010/main" val="0"/>
              </a:ext>
            </a:extLst>
          </a:blip>
          <a:srcRect b="2740"/>
          <a:stretch/>
        </p:blipFill>
        <p:spPr>
          <a:xfrm>
            <a:off x="0" y="71966"/>
            <a:ext cx="9383434" cy="6096581"/>
          </a:xfrm>
          <a:prstGeom prst="rect">
            <a:avLst/>
          </a:prstGeom>
        </p:spPr>
      </p:pic>
    </p:spTree>
    <p:extLst>
      <p:ext uri="{BB962C8B-B14F-4D97-AF65-F5344CB8AC3E}">
        <p14:creationId xmlns:p14="http://schemas.microsoft.com/office/powerpoint/2010/main" val="3198100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nuageux, nuages, jour&#10;&#10;Description générée automatiquement">
            <a:extLst>
              <a:ext uri="{FF2B5EF4-FFF2-40B4-BE49-F238E27FC236}">
                <a16:creationId xmlns:a16="http://schemas.microsoft.com/office/drawing/2014/main" id="{E9345430-7DE6-4463-94F8-48D6A076A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6" y="0"/>
            <a:ext cx="9753600" cy="7315200"/>
          </a:xfrm>
          <a:prstGeom prst="rect">
            <a:avLst/>
          </a:prstGeom>
        </p:spPr>
      </p:pic>
      <p:sp>
        <p:nvSpPr>
          <p:cNvPr id="2" name="object 2"/>
          <p:cNvSpPr txBox="1">
            <a:spLocks noGrp="1"/>
          </p:cNvSpPr>
          <p:nvPr>
            <p:ph type="title"/>
          </p:nvPr>
        </p:nvSpPr>
        <p:spPr>
          <a:xfrm>
            <a:off x="387468" y="446484"/>
            <a:ext cx="5842965" cy="568619"/>
          </a:xfrm>
          <a:prstGeom prst="rect">
            <a:avLst/>
          </a:prstGeom>
        </p:spPr>
        <p:txBody>
          <a:bodyPr vert="horz" wrap="square" lIns="0" tIns="14480" rIns="0" bIns="0" rtlCol="0">
            <a:spAutoFit/>
          </a:bodyPr>
          <a:lstStyle/>
          <a:p>
            <a:pPr marL="11584">
              <a:spcBef>
                <a:spcPts val="114"/>
              </a:spcBef>
            </a:pPr>
            <a:r>
              <a:rPr lang="fr-FR" sz="3600" spc="-173" dirty="0">
                <a:solidFill>
                  <a:schemeClr val="bg1"/>
                </a:solidFill>
                <a:latin typeface="Aharoni" panose="02010803020104030203" pitchFamily="2" charset="-79"/>
                <a:cs typeface="Aharoni" panose="02010803020104030203" pitchFamily="2" charset="-79"/>
              </a:rPr>
              <a:t>Les </a:t>
            </a:r>
            <a:r>
              <a:rPr lang="fr-FR" sz="3600" spc="-128" dirty="0">
                <a:solidFill>
                  <a:schemeClr val="bg1"/>
                </a:solidFill>
                <a:latin typeface="Aharoni" panose="02010803020104030203" pitchFamily="2" charset="-79"/>
                <a:cs typeface="Aharoni" panose="02010803020104030203" pitchFamily="2" charset="-79"/>
              </a:rPr>
              <a:t>épisodes</a:t>
            </a:r>
            <a:endParaRPr lang="fr-FR" sz="3600" spc="-114" dirty="0">
              <a:solidFill>
                <a:schemeClr val="bg1"/>
              </a:solidFill>
              <a:latin typeface="Aharoni" panose="02010803020104030203" pitchFamily="2" charset="-79"/>
              <a:cs typeface="Aharoni" panose="02010803020104030203" pitchFamily="2" charset="-79"/>
            </a:endParaRPr>
          </a:p>
        </p:txBody>
      </p:sp>
      <p:sp>
        <p:nvSpPr>
          <p:cNvPr id="12" name="Rectangle 11">
            <a:extLst>
              <a:ext uri="{FF2B5EF4-FFF2-40B4-BE49-F238E27FC236}">
                <a16:creationId xmlns:a16="http://schemas.microsoft.com/office/drawing/2014/main" id="{31E85907-25F2-43AD-8D95-C90D7583EB5F}"/>
              </a:ext>
            </a:extLst>
          </p:cNvPr>
          <p:cNvSpPr/>
          <p:nvPr/>
        </p:nvSpPr>
        <p:spPr>
          <a:xfrm>
            <a:off x="316858" y="1371600"/>
            <a:ext cx="9131942" cy="5134916"/>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ZoneTexte 28">
            <a:extLst>
              <a:ext uri="{FF2B5EF4-FFF2-40B4-BE49-F238E27FC236}">
                <a16:creationId xmlns:a16="http://schemas.microsoft.com/office/drawing/2014/main" id="{4552B542-B3A0-4682-9DE7-844B00843839}"/>
              </a:ext>
            </a:extLst>
          </p:cNvPr>
          <p:cNvSpPr txBox="1"/>
          <p:nvPr/>
        </p:nvSpPr>
        <p:spPr>
          <a:xfrm>
            <a:off x="407264" y="1524000"/>
            <a:ext cx="8949724" cy="1015663"/>
          </a:xfrm>
          <a:prstGeom prst="rect">
            <a:avLst/>
          </a:prstGeom>
          <a:noFill/>
        </p:spPr>
        <p:txBody>
          <a:bodyPr wrap="square">
            <a:spAutoFit/>
          </a:bodyPr>
          <a:lstStyle/>
          <a:p>
            <a:pPr algn="just"/>
            <a:r>
              <a:rPr lang="fr-FR" sz="1200" dirty="0">
                <a:solidFill>
                  <a:srgbClr val="000000"/>
                </a:solidFill>
                <a:effectLst/>
                <a:ea typeface="Arial Unicode MS"/>
                <a:cs typeface="Arial Unicode MS"/>
              </a:rPr>
              <a:t>L’Antiquité est un sujet inépuisable. Il y a 1001 possibilités de rentrer dans cette fourmillante période de l’histoire. </a:t>
            </a:r>
            <a:br>
              <a:rPr lang="fr-FR" sz="1200" dirty="0">
                <a:solidFill>
                  <a:srgbClr val="000000"/>
                </a:solidFill>
                <a:effectLst/>
                <a:ea typeface="Arial Unicode MS"/>
                <a:cs typeface="Arial Unicode MS"/>
              </a:rPr>
            </a:br>
            <a:r>
              <a:rPr lang="en-US" sz="1200" dirty="0">
                <a:solidFill>
                  <a:srgbClr val="000000"/>
                </a:solidFill>
                <a:effectLst/>
                <a:ea typeface="Arial Unicode MS"/>
                <a:cs typeface="Arial Unicode MS"/>
              </a:rPr>
              <a:t>Les </a:t>
            </a:r>
            <a:r>
              <a:rPr lang="en-US" sz="1200" dirty="0" err="1">
                <a:solidFill>
                  <a:srgbClr val="000000"/>
                </a:solidFill>
                <a:effectLst/>
                <a:ea typeface="Arial Unicode MS"/>
                <a:cs typeface="Arial Unicode MS"/>
              </a:rPr>
              <a:t>th</a:t>
            </a:r>
            <a:r>
              <a:rPr lang="fr-FR" sz="1200" dirty="0" err="1">
                <a:solidFill>
                  <a:srgbClr val="000000"/>
                </a:solidFill>
                <a:effectLst/>
                <a:ea typeface="Arial Unicode MS"/>
                <a:cs typeface="Arial Unicode MS"/>
              </a:rPr>
              <a:t>ématiques</a:t>
            </a:r>
            <a:r>
              <a:rPr lang="fr-FR" sz="1200" dirty="0">
                <a:solidFill>
                  <a:srgbClr val="000000"/>
                </a:solidFill>
                <a:effectLst/>
                <a:ea typeface="Arial Unicode MS"/>
                <a:cs typeface="Arial Unicode MS"/>
              </a:rPr>
              <a:t> choisies pour chaque épisode sont principalement puisées dans les us et coutumes, les arts et les techniques et l’organisation de la société. Quelques épisodes sur les grandes inventions, les grands phénomènes ou bien les grandes architectures, constituent les « points de repères </a:t>
            </a:r>
            <a:r>
              <a:rPr lang="it-IT" sz="1200" dirty="0">
                <a:solidFill>
                  <a:srgbClr val="000000"/>
                </a:solidFill>
                <a:effectLst/>
                <a:ea typeface="Arial Unicode MS"/>
                <a:cs typeface="Arial Unicode MS"/>
              </a:rPr>
              <a:t>» </a:t>
            </a:r>
            <a:r>
              <a:rPr lang="fr-FR" sz="1200" dirty="0">
                <a:solidFill>
                  <a:srgbClr val="000000"/>
                </a:solidFill>
                <a:effectLst/>
                <a:ea typeface="Arial Unicode MS"/>
                <a:cs typeface="Arial Unicode MS"/>
              </a:rPr>
              <a:t>nécessaires pour se situer dans l’Histoire. </a:t>
            </a:r>
            <a:r>
              <a:rPr lang="en-US" sz="1200" dirty="0">
                <a:solidFill>
                  <a:srgbClr val="000000"/>
                </a:solidFill>
                <a:effectLst/>
                <a:ea typeface="Arial Unicode MS"/>
                <a:cs typeface="Arial Unicode MS"/>
              </a:rPr>
              <a:t>Les </a:t>
            </a:r>
            <a:r>
              <a:rPr lang="en-US" sz="1200" dirty="0" err="1">
                <a:solidFill>
                  <a:srgbClr val="000000"/>
                </a:solidFill>
                <a:effectLst/>
                <a:ea typeface="Arial Unicode MS"/>
                <a:cs typeface="Arial Unicode MS"/>
              </a:rPr>
              <a:t>th</a:t>
            </a:r>
            <a:r>
              <a:rPr lang="fr-FR" sz="1200" dirty="0" err="1">
                <a:solidFill>
                  <a:srgbClr val="000000"/>
                </a:solidFill>
                <a:effectLst/>
                <a:ea typeface="Arial Unicode MS"/>
                <a:cs typeface="Arial Unicode MS"/>
              </a:rPr>
              <a:t>ématiques</a:t>
            </a:r>
            <a:r>
              <a:rPr lang="fr-FR" sz="1200" dirty="0">
                <a:solidFill>
                  <a:srgbClr val="000000"/>
                </a:solidFill>
                <a:effectLst/>
                <a:ea typeface="Arial Unicode MS"/>
                <a:cs typeface="Arial Unicode MS"/>
              </a:rPr>
              <a:t> historiques qui architecturent les épisodes vont se fondre dans la narration en donnant la part belle à la fiction et aux </a:t>
            </a:r>
            <a:r>
              <a:rPr lang="fr-FR" sz="1200" dirty="0" err="1">
                <a:solidFill>
                  <a:srgbClr val="000000"/>
                </a:solidFill>
                <a:effectLst/>
                <a:ea typeface="Arial Unicode MS"/>
                <a:cs typeface="Arial Unicode MS"/>
              </a:rPr>
              <a:t>pé</a:t>
            </a:r>
            <a:r>
              <a:rPr lang="it-IT" sz="1200" dirty="0">
                <a:solidFill>
                  <a:srgbClr val="000000"/>
                </a:solidFill>
                <a:effectLst/>
                <a:ea typeface="Arial Unicode MS"/>
                <a:cs typeface="Arial Unicode MS"/>
              </a:rPr>
              <a:t>rip</a:t>
            </a:r>
            <a:r>
              <a:rPr lang="fr-FR" sz="1200" dirty="0" err="1">
                <a:solidFill>
                  <a:srgbClr val="000000"/>
                </a:solidFill>
                <a:effectLst/>
                <a:ea typeface="Arial Unicode MS"/>
                <a:cs typeface="Arial Unicode MS"/>
              </a:rPr>
              <a:t>éties</a:t>
            </a:r>
            <a:r>
              <a:rPr lang="fr-FR" sz="1200" dirty="0">
                <a:solidFill>
                  <a:srgbClr val="000000"/>
                </a:solidFill>
                <a:effectLst/>
                <a:ea typeface="Arial Unicode MS"/>
                <a:cs typeface="Arial Unicode MS"/>
              </a:rPr>
              <a:t> des personnages. </a:t>
            </a:r>
          </a:p>
        </p:txBody>
      </p:sp>
      <p:sp>
        <p:nvSpPr>
          <p:cNvPr id="39" name="ZoneTexte 38">
            <a:extLst>
              <a:ext uri="{FF2B5EF4-FFF2-40B4-BE49-F238E27FC236}">
                <a16:creationId xmlns:a16="http://schemas.microsoft.com/office/drawing/2014/main" id="{3D85D8FA-9813-4695-B738-95B4F077C0D9}"/>
              </a:ext>
            </a:extLst>
          </p:cNvPr>
          <p:cNvSpPr txBox="1"/>
          <p:nvPr/>
        </p:nvSpPr>
        <p:spPr>
          <a:xfrm>
            <a:off x="396612" y="2767548"/>
            <a:ext cx="8949724" cy="3785652"/>
          </a:xfrm>
          <a:prstGeom prst="rect">
            <a:avLst/>
          </a:prstGeom>
          <a:noFill/>
        </p:spPr>
        <p:txBody>
          <a:bodyPr wrap="square">
            <a:spAutoFit/>
          </a:bodyPr>
          <a:lstStyle/>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de-DE" sz="1200" b="1" u="sng" dirty="0">
                <a:solidFill>
                  <a:srgbClr val="000000"/>
                </a:solidFill>
                <a:effectLst/>
                <a:uFill>
                  <a:solidFill>
                    <a:srgbClr val="000000"/>
                  </a:solidFill>
                </a:uFill>
                <a:ea typeface="Arial Unicode MS"/>
                <a:cs typeface="Arial Unicode MS"/>
              </a:rPr>
              <a:t>1 – JEU DE BALLE &gt;</a:t>
            </a:r>
            <a:r>
              <a:rPr lang="fr-FR" sz="1200" u="sng" dirty="0">
                <a:solidFill>
                  <a:srgbClr val="000000"/>
                </a:solidFill>
                <a:ea typeface="Arial Unicode MS"/>
                <a:cs typeface="Arial Unicode MS"/>
              </a:rPr>
              <a:t> </a:t>
            </a:r>
            <a:r>
              <a:rPr lang="fr-FR" sz="1200" b="1" u="sng" dirty="0">
                <a:solidFill>
                  <a:schemeClr val="accent6">
                    <a:lumMod val="75000"/>
                  </a:schemeClr>
                </a:solidFill>
                <a:effectLst/>
                <a:uFill>
                  <a:solidFill>
                    <a:srgbClr val="000000"/>
                  </a:solidFill>
                </a:uFill>
                <a:ea typeface="Arial Unicode MS"/>
                <a:cs typeface="Arial Unicode MS"/>
              </a:rPr>
              <a:t>Amérique centrale</a:t>
            </a:r>
            <a:r>
              <a:rPr lang="fr-FR" sz="1200" b="1" u="sng" dirty="0">
                <a:solidFill>
                  <a:srgbClr val="000000"/>
                </a:solidFill>
                <a:effectLst/>
                <a:uFill>
                  <a:solidFill>
                    <a:srgbClr val="000000"/>
                  </a:solidFill>
                </a:uFill>
                <a:ea typeface="Arial Unicode MS"/>
                <a:cs typeface="Arial Unicode MS"/>
              </a:rPr>
              <a:t>, à partir de 2 000 avant notre ère </a:t>
            </a:r>
            <a:r>
              <a:rPr lang="fr-FR" sz="1200" b="1" u="sng" dirty="0">
                <a:solidFill>
                  <a:srgbClr val="000000"/>
                </a:solidFill>
                <a:uFill>
                  <a:solidFill>
                    <a:srgbClr val="000000"/>
                  </a:solidFill>
                </a:uFill>
                <a:latin typeface="+mj-lt"/>
                <a:ea typeface="Arial Unicode MS"/>
                <a:cs typeface="Arial Unicode MS"/>
              </a:rPr>
              <a:t>à 1 523 de notre ère </a:t>
            </a:r>
            <a:r>
              <a:rPr lang="fr-FR" sz="1200" dirty="0">
                <a:solidFill>
                  <a:srgbClr val="000000"/>
                </a:solidFill>
                <a:effectLst/>
                <a:ea typeface="Arial Unicode MS"/>
                <a:cs typeface="Arial Unicode MS"/>
              </a:rPr>
              <a:t>: </a:t>
            </a:r>
            <a:r>
              <a:rPr lang="fr-FR" sz="1200" dirty="0">
                <a:solidFill>
                  <a:srgbClr val="000000"/>
                </a:solidFill>
                <a:ea typeface="Arial Unicode MS"/>
                <a:cs typeface="Arial Unicode MS"/>
              </a:rPr>
              <a:t>Durant l’Antiquité, le jeu de balle, ancêtre du basket-ball, est le sport préféré des civilisations amérindiennes. Rien de mieux que ce jeu pour divertir la foule et honorer les dieux. Mais gare aux tricheurs comme </a:t>
            </a:r>
            <a:r>
              <a:rPr lang="fr-FR" sz="1200" dirty="0" err="1">
                <a:solidFill>
                  <a:srgbClr val="000000"/>
                </a:solidFill>
                <a:ea typeface="Arial Unicode MS"/>
                <a:cs typeface="Arial Unicode MS"/>
              </a:rPr>
              <a:t>Lablatte</a:t>
            </a:r>
            <a:r>
              <a:rPr lang="fr-FR" sz="1200" dirty="0">
                <a:solidFill>
                  <a:srgbClr val="000000"/>
                </a:solidFill>
                <a:ea typeface="Arial Unicode MS"/>
                <a:cs typeface="Arial Unicode MS"/>
              </a:rPr>
              <a:t>… car la colère des dieux ne fait pas de cadeau !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it-IT" sz="1200" dirty="0">
              <a:solidFill>
                <a:srgbClr val="000000"/>
              </a:solidFill>
              <a:ea typeface="Arial Unicode MS"/>
              <a:cs typeface="Arial Unicode MS"/>
            </a:endParaRP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da-DK" sz="1200" b="1" u="sng" dirty="0">
                <a:solidFill>
                  <a:srgbClr val="000000"/>
                </a:solidFill>
                <a:uFill>
                  <a:solidFill>
                    <a:srgbClr val="000000"/>
                  </a:solidFill>
                </a:uFill>
                <a:ea typeface="Arial Unicode MS"/>
                <a:cs typeface="Arial Unicode MS"/>
              </a:rPr>
              <a:t>2 – DANS L’ARÈNE DU COLISÉE </a:t>
            </a:r>
            <a:r>
              <a:rPr lang="de-DE" sz="1200" b="1" u="sng" dirty="0">
                <a:solidFill>
                  <a:srgbClr val="000000"/>
                </a:solidFill>
                <a:uFill>
                  <a:solidFill>
                    <a:srgbClr val="000000"/>
                  </a:solidFill>
                </a:uFill>
                <a:ea typeface="Arial Unicode MS"/>
                <a:cs typeface="Arial Unicode MS"/>
              </a:rPr>
              <a:t>&gt; </a:t>
            </a:r>
            <a:r>
              <a:rPr lang="de-DE" sz="1200" b="1" u="sng" dirty="0" err="1">
                <a:solidFill>
                  <a:schemeClr val="accent6">
                    <a:lumMod val="75000"/>
                  </a:schemeClr>
                </a:solidFill>
                <a:uFill>
                  <a:solidFill>
                    <a:srgbClr val="000000"/>
                  </a:solidFill>
                </a:uFill>
                <a:ea typeface="Arial Unicode MS"/>
                <a:cs typeface="Arial Unicode MS"/>
              </a:rPr>
              <a:t>Italie</a:t>
            </a:r>
            <a:r>
              <a:rPr lang="de-DE" sz="1200" b="1" u="sng" dirty="0">
                <a:solidFill>
                  <a:schemeClr val="accent6">
                    <a:lumMod val="75000"/>
                  </a:schemeClr>
                </a:solidFill>
                <a:uFill>
                  <a:solidFill>
                    <a:srgbClr val="000000"/>
                  </a:solidFill>
                </a:uFill>
                <a:ea typeface="Arial Unicode MS"/>
                <a:cs typeface="Arial Unicode MS"/>
              </a:rPr>
              <a:t>, Rome</a:t>
            </a:r>
            <a:r>
              <a:rPr lang="de-DE" sz="1200" b="1" u="sng" dirty="0">
                <a:solidFill>
                  <a:srgbClr val="000000"/>
                </a:solidFill>
                <a:uFill>
                  <a:solidFill>
                    <a:srgbClr val="000000"/>
                  </a:solidFill>
                </a:uFill>
                <a:ea typeface="Arial Unicode MS"/>
                <a:cs typeface="Arial Unicode MS"/>
              </a:rPr>
              <a:t>, de </a:t>
            </a:r>
            <a:r>
              <a:rPr lang="da-DK" sz="1200" b="1" u="sng" dirty="0">
                <a:solidFill>
                  <a:srgbClr val="000000"/>
                </a:solidFill>
                <a:uFill>
                  <a:solidFill>
                    <a:srgbClr val="000000"/>
                  </a:solidFill>
                </a:uFill>
                <a:ea typeface="Arial Unicode MS"/>
                <a:cs typeface="Arial Unicode MS"/>
              </a:rPr>
              <a:t>l’an 80 au 523 de notre ère </a:t>
            </a:r>
            <a:r>
              <a:rPr lang="da-DK" sz="1200" b="1" dirty="0">
                <a:solidFill>
                  <a:srgbClr val="000000"/>
                </a:solidFill>
                <a:ea typeface="Arial Unicode MS"/>
                <a:cs typeface="Arial Unicode MS"/>
              </a:rPr>
              <a:t>:</a:t>
            </a:r>
            <a:r>
              <a:rPr lang="da-DK" sz="1200" dirty="0">
                <a:solidFill>
                  <a:srgbClr val="000000"/>
                </a:solidFill>
                <a:ea typeface="Arial Unicode MS"/>
                <a:cs typeface="Arial Unicode MS"/>
              </a:rPr>
              <a:t> </a:t>
            </a:r>
            <a:r>
              <a:rPr lang="fr-FR" sz="1200" dirty="0">
                <a:solidFill>
                  <a:srgbClr val="000000"/>
                </a:solidFill>
                <a:ea typeface="Arial Unicode MS"/>
                <a:cs typeface="Arial Unicode MS"/>
              </a:rPr>
              <a:t>Le Colisée, la plus grande construction de l’Antiquité romaine, est le terrain de jeu préféré des romains. Idéal pour les combats de gladiateurs ou les reconstitutions de batailles navales… Quand il faut s’amuser, l’Empereur </a:t>
            </a:r>
            <a:r>
              <a:rPr lang="fr-FR" sz="1200" dirty="0" err="1">
                <a:solidFill>
                  <a:srgbClr val="000000"/>
                </a:solidFill>
                <a:ea typeface="Arial Unicode MS"/>
                <a:cs typeface="Arial Unicode MS"/>
              </a:rPr>
              <a:t>Lablatte</a:t>
            </a:r>
            <a:r>
              <a:rPr lang="fr-FR" sz="1200" dirty="0">
                <a:solidFill>
                  <a:srgbClr val="000000"/>
                </a:solidFill>
                <a:ea typeface="Arial Unicode MS"/>
                <a:cs typeface="Arial Unicode MS"/>
              </a:rPr>
              <a:t> a de la suite dans les idées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fr-FR" sz="1200" dirty="0">
              <a:solidFill>
                <a:srgbClr val="000000"/>
              </a:solidFill>
              <a:ea typeface="Arial Unicode MS"/>
              <a:cs typeface="Arial Unicode MS"/>
            </a:endParaRP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de-DE" sz="1200" b="1" u="sng" dirty="0">
                <a:solidFill>
                  <a:srgbClr val="000000"/>
                </a:solidFill>
                <a:uFill>
                  <a:solidFill>
                    <a:srgbClr val="000000"/>
                  </a:solidFill>
                </a:uFill>
                <a:ea typeface="Arial Unicode MS"/>
                <a:cs typeface="Arial Unicode MS"/>
              </a:rPr>
              <a:t>3 – </a:t>
            </a:r>
            <a:r>
              <a:rPr lang="fr-FR" sz="1200" b="1" u="sng" dirty="0">
                <a:solidFill>
                  <a:srgbClr val="000000"/>
                </a:solidFill>
                <a:uFill>
                  <a:solidFill>
                    <a:srgbClr val="000000"/>
                  </a:solidFill>
                </a:uFill>
                <a:ea typeface="Arial Unicode MS"/>
                <a:cs typeface="Arial Unicode MS"/>
              </a:rPr>
              <a:t>PREMIÈRE ÉCRITURE </a:t>
            </a:r>
            <a:r>
              <a:rPr lang="de-DE"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ea typeface="Arial Unicode MS"/>
                <a:cs typeface="Arial Unicode MS"/>
              </a:rPr>
              <a:t> </a:t>
            </a:r>
            <a:r>
              <a:rPr lang="fr-FR" sz="1200" b="1" u="sng" dirty="0">
                <a:solidFill>
                  <a:schemeClr val="accent6">
                    <a:lumMod val="75000"/>
                  </a:schemeClr>
                </a:solidFill>
                <a:uFill>
                  <a:solidFill>
                    <a:srgbClr val="000000"/>
                  </a:solidFill>
                </a:uFill>
                <a:ea typeface="Arial Unicode MS"/>
                <a:cs typeface="Arial Unicode MS"/>
              </a:rPr>
              <a:t>Mésopotamie</a:t>
            </a:r>
            <a:r>
              <a:rPr lang="fr-FR" sz="1200" b="1" u="sng" dirty="0">
                <a:solidFill>
                  <a:srgbClr val="000000"/>
                </a:solidFill>
                <a:uFill>
                  <a:solidFill>
                    <a:srgbClr val="000000"/>
                  </a:solidFill>
                </a:uFill>
                <a:ea typeface="Arial Unicode MS"/>
                <a:cs typeface="Arial Unicode MS"/>
              </a:rPr>
              <a:t>, à partir de 3 400 ans avant notre ère </a:t>
            </a:r>
            <a:r>
              <a:rPr lang="fr-FR" sz="1200" dirty="0">
                <a:solidFill>
                  <a:srgbClr val="000000"/>
                </a:solidFill>
                <a:ea typeface="Arial Unicode MS"/>
                <a:cs typeface="Arial Unicode MS"/>
              </a:rPr>
              <a:t>: Avec l’invention de l’écriture cunéiforme, les Sumériens inventent aussi les premières écoles. Des écoles de scribes où l’on apprend à lire, écrire et compter. Mais avec Braillard sur le banc des écoliers, la discipline laisse à désirer.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en-US" sz="1200" b="1" u="sng" dirty="0">
              <a:solidFill>
                <a:srgbClr val="000000"/>
              </a:solidFill>
              <a:uFill>
                <a:solidFill>
                  <a:srgbClr val="FF6600"/>
                </a:solidFill>
              </a:uFill>
              <a:ea typeface="Arial Unicode MS"/>
              <a:cs typeface="Arial Unicode MS"/>
            </a:endParaRP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de-DE" sz="1200" b="1" u="sng" dirty="0">
                <a:solidFill>
                  <a:srgbClr val="000000"/>
                </a:solidFill>
                <a:effectLst/>
                <a:uFill>
                  <a:solidFill>
                    <a:srgbClr val="000000"/>
                  </a:solidFill>
                </a:uFill>
                <a:latin typeface="+mj-lt"/>
                <a:ea typeface="Arial Unicode MS"/>
                <a:cs typeface="Arial Unicode MS"/>
              </a:rPr>
              <a:t>4 – </a:t>
            </a:r>
            <a:r>
              <a:rPr lang="fr-FR" sz="1200" b="1" u="sng" dirty="0">
                <a:solidFill>
                  <a:srgbClr val="000000"/>
                </a:solidFill>
                <a:effectLst/>
                <a:uFill>
                  <a:solidFill>
                    <a:srgbClr val="000000"/>
                  </a:solidFill>
                </a:uFill>
                <a:latin typeface="+mj-lt"/>
                <a:ea typeface="Arial Unicode MS"/>
                <a:cs typeface="Arial Unicode MS"/>
              </a:rPr>
              <a:t>DIVIN CHOCOLAT </a:t>
            </a:r>
            <a:r>
              <a:rPr lang="de-DE" sz="1200" b="1" u="sng" dirty="0">
                <a:solidFill>
                  <a:srgbClr val="000000"/>
                </a:solidFill>
                <a:uFill>
                  <a:solidFill>
                    <a:srgbClr val="000000"/>
                  </a:solidFill>
                </a:uFill>
                <a:ea typeface="Arial Unicode MS"/>
                <a:cs typeface="Arial Unicode MS"/>
              </a:rPr>
              <a:t>&gt; </a:t>
            </a:r>
            <a:r>
              <a:rPr lang="de-DE" sz="1200" b="1" u="sng" dirty="0" err="1">
                <a:solidFill>
                  <a:schemeClr val="accent6">
                    <a:lumMod val="75000"/>
                  </a:schemeClr>
                </a:solidFill>
                <a:uFill>
                  <a:solidFill>
                    <a:srgbClr val="000000"/>
                  </a:solidFill>
                </a:uFill>
                <a:ea typeface="Arial Unicode MS"/>
                <a:cs typeface="Arial Unicode MS"/>
              </a:rPr>
              <a:t>Mésoamérique</a:t>
            </a:r>
            <a:r>
              <a:rPr lang="de-DE" sz="1200" b="1" u="sng" dirty="0">
                <a:solidFill>
                  <a:schemeClr val="accent6">
                    <a:lumMod val="75000"/>
                  </a:schemeClr>
                </a:solidFill>
                <a:uFill>
                  <a:solidFill>
                    <a:srgbClr val="000000"/>
                  </a:solidFill>
                </a:uFill>
                <a:ea typeface="Arial Unicode MS"/>
                <a:cs typeface="Arial Unicode MS"/>
              </a:rPr>
              <a:t> </a:t>
            </a:r>
            <a:r>
              <a:rPr lang="fr-FR" sz="1200" dirty="0">
                <a:solidFill>
                  <a:srgbClr val="000000"/>
                </a:solidFill>
                <a:latin typeface="+mj-lt"/>
                <a:ea typeface="Arial Unicode MS"/>
                <a:cs typeface="Arial Unicode MS"/>
              </a:rPr>
              <a:t>:</a:t>
            </a:r>
            <a:r>
              <a:rPr lang="fr-FR" sz="1200" b="1" u="sng" dirty="0">
                <a:solidFill>
                  <a:srgbClr val="000000"/>
                </a:solidFill>
                <a:uFill>
                  <a:solidFill>
                    <a:srgbClr val="000000"/>
                  </a:solidFill>
                </a:uFill>
                <a:ea typeface="Arial Unicode MS"/>
                <a:cs typeface="Arial Unicode MS"/>
              </a:rPr>
              <a:t> vers 600-500 ans avant notre ère :</a:t>
            </a:r>
            <a:r>
              <a:rPr lang="fr-FR" sz="1200" dirty="0">
                <a:solidFill>
                  <a:srgbClr val="000000"/>
                </a:solidFill>
                <a:latin typeface="+mj-lt"/>
                <a:ea typeface="Arial Unicode MS"/>
                <a:cs typeface="Arial Unicode MS"/>
              </a:rPr>
              <a:t> Chez les Mayas, on raffole du chocolat. Malheureusement, tout le monde ne peut pas en profiter. Rare et précieux, le cacao est réservé aux puissants. Mais quand on est gourmand comme un Braillard, on est prêt à tout pour se régaler de sa boisson préférée.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dirty="0">
                <a:solidFill>
                  <a:srgbClr val="000000"/>
                </a:solidFill>
                <a:latin typeface="+mj-lt"/>
                <a:ea typeface="Arial Unicode MS"/>
                <a:cs typeface="Arial Unicode MS"/>
              </a:rPr>
              <a:t> </a:t>
            </a:r>
            <a:endParaRPr lang="fr-FR" sz="1200" dirty="0">
              <a:solidFill>
                <a:srgbClr val="000000"/>
              </a:solidFill>
              <a:effectLst/>
              <a:latin typeface="+mj-lt"/>
              <a:ea typeface="Arial Unicode MS"/>
              <a:cs typeface="Arial Unicode MS"/>
            </a:endParaRP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latin typeface="+mj-lt"/>
                <a:ea typeface="Arial Unicode MS"/>
                <a:cs typeface="Arial Unicode MS"/>
              </a:rPr>
              <a:t>5</a:t>
            </a:r>
            <a:r>
              <a:rPr lang="fr-FR" sz="1200" b="1" u="sng" dirty="0">
                <a:solidFill>
                  <a:srgbClr val="000000"/>
                </a:solidFill>
                <a:effectLst/>
                <a:uFill>
                  <a:solidFill>
                    <a:srgbClr val="000000"/>
                  </a:solidFill>
                </a:uFill>
                <a:latin typeface="+mj-lt"/>
                <a:ea typeface="Arial Unicode MS"/>
                <a:cs typeface="Arial Unicode MS"/>
              </a:rPr>
              <a:t> – BEAUTÉ MAYA &gt;</a:t>
            </a:r>
            <a:r>
              <a:rPr lang="fr-FR" sz="1200" b="1" u="sng" dirty="0">
                <a:solidFill>
                  <a:srgbClr val="000000"/>
                </a:solidFill>
                <a:latin typeface="+mj-lt"/>
                <a:ea typeface="Arial Unicode MS"/>
                <a:cs typeface="Arial Unicode MS"/>
              </a:rPr>
              <a:t> </a:t>
            </a:r>
            <a:r>
              <a:rPr lang="fr-FR" sz="1200" b="1" u="sng" dirty="0">
                <a:solidFill>
                  <a:schemeClr val="accent6">
                    <a:lumMod val="75000"/>
                  </a:schemeClr>
                </a:solidFill>
                <a:uFill>
                  <a:solidFill>
                    <a:srgbClr val="000000"/>
                  </a:solidFill>
                </a:uFill>
                <a:latin typeface="+mj-lt"/>
                <a:ea typeface="Arial Unicode MS"/>
                <a:cs typeface="Arial Unicode MS"/>
              </a:rPr>
              <a:t>Mésoamérique</a:t>
            </a:r>
            <a:r>
              <a:rPr lang="fr-FR" sz="1200" b="1" u="sng" dirty="0">
                <a:solidFill>
                  <a:srgbClr val="000000"/>
                </a:solidFill>
                <a:uFill>
                  <a:solidFill>
                    <a:srgbClr val="000000"/>
                  </a:solidFill>
                </a:uFill>
                <a:latin typeface="+mj-lt"/>
                <a:ea typeface="Arial Unicode MS"/>
                <a:cs typeface="Arial Unicode MS"/>
              </a:rPr>
              <a:t>, de 2 000 avant notre ère à 1 523 de notre ère :</a:t>
            </a:r>
            <a:r>
              <a:rPr lang="fr-FR" sz="1200" dirty="0">
                <a:solidFill>
                  <a:srgbClr val="000000"/>
                </a:solidFill>
                <a:latin typeface="+mj-lt"/>
                <a:ea typeface="Arial Unicode MS"/>
                <a:cs typeface="Arial Unicode MS"/>
              </a:rPr>
              <a:t> Chez les Mayas, la beauté n’est pas de tout repos. Et en se préparant pour leur rendez-vous galant, Colombe et Braillard sont bien placés pour le savoir. Au programme : tatouages, piercings, et autres supplices. Aïe ! ça fait mal.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dirty="0">
                <a:solidFill>
                  <a:srgbClr val="000000"/>
                </a:solidFill>
                <a:latin typeface="+mj-lt"/>
                <a:ea typeface="Arial Unicode MS"/>
                <a:cs typeface="Arial Unicode MS"/>
              </a:rPr>
              <a:t>  </a:t>
            </a:r>
            <a:endParaRPr lang="fr-FR" sz="1200" dirty="0">
              <a:solidFill>
                <a:srgbClr val="000000"/>
              </a:solidFill>
              <a:effectLst/>
              <a:latin typeface="+mj-lt"/>
              <a:ea typeface="Arial Unicode MS"/>
              <a:cs typeface="Arial Unicode MS"/>
            </a:endParaRPr>
          </a:p>
        </p:txBody>
      </p:sp>
      <p:sp>
        <p:nvSpPr>
          <p:cNvPr id="3" name="Espace réservé du numéro de diapositive 2">
            <a:extLst>
              <a:ext uri="{FF2B5EF4-FFF2-40B4-BE49-F238E27FC236}">
                <a16:creationId xmlns:a16="http://schemas.microsoft.com/office/drawing/2014/main" id="{0E48CD67-EBDE-4E7D-A0BC-C5A97D0288B4}"/>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10</a:t>
            </a:fld>
            <a:endParaRPr lang="fr-FR" dirty="0">
              <a:solidFill>
                <a:schemeClr val="tx1"/>
              </a:solidFill>
            </a:endParaRPr>
          </a:p>
        </p:txBody>
      </p:sp>
    </p:spTree>
    <p:extLst>
      <p:ext uri="{BB962C8B-B14F-4D97-AF65-F5344CB8AC3E}">
        <p14:creationId xmlns:p14="http://schemas.microsoft.com/office/powerpoint/2010/main" val="228171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8D9B85-2A23-43B4-A5DF-2CC3A5FFC7C2}"/>
              </a:ext>
            </a:extLst>
          </p:cNvPr>
          <p:cNvPicPr>
            <a:picLocks noChangeAspect="1"/>
          </p:cNvPicPr>
          <p:nvPr/>
        </p:nvPicPr>
        <p:blipFill>
          <a:blip r:embed="rId3"/>
          <a:stretch>
            <a:fillRect/>
          </a:stretch>
        </p:blipFill>
        <p:spPr>
          <a:xfrm>
            <a:off x="0" y="0"/>
            <a:ext cx="9753600" cy="7315200"/>
          </a:xfrm>
          <a:prstGeom prst="rect">
            <a:avLst/>
          </a:prstGeom>
        </p:spPr>
      </p:pic>
      <p:sp>
        <p:nvSpPr>
          <p:cNvPr id="11" name="Rectangle 10">
            <a:extLst>
              <a:ext uri="{FF2B5EF4-FFF2-40B4-BE49-F238E27FC236}">
                <a16:creationId xmlns:a16="http://schemas.microsoft.com/office/drawing/2014/main" id="{5BCB95DC-BDB3-469D-A9D2-92360DD145A3}"/>
              </a:ext>
            </a:extLst>
          </p:cNvPr>
          <p:cNvSpPr/>
          <p:nvPr/>
        </p:nvSpPr>
        <p:spPr>
          <a:xfrm>
            <a:off x="167680" y="2819400"/>
            <a:ext cx="3809999" cy="4277694"/>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ZoneTexte 12">
            <a:extLst>
              <a:ext uri="{FF2B5EF4-FFF2-40B4-BE49-F238E27FC236}">
                <a16:creationId xmlns:a16="http://schemas.microsoft.com/office/drawing/2014/main" id="{2B8DC15D-3E52-42EF-90C8-BD73139E87FD}"/>
              </a:ext>
            </a:extLst>
          </p:cNvPr>
          <p:cNvSpPr txBox="1"/>
          <p:nvPr/>
        </p:nvSpPr>
        <p:spPr>
          <a:xfrm>
            <a:off x="250816" y="2931616"/>
            <a:ext cx="3602643" cy="4154984"/>
          </a:xfrm>
          <a:prstGeom prst="rect">
            <a:avLst/>
          </a:prstGeom>
          <a:noFill/>
        </p:spPr>
        <p:txBody>
          <a:bodyPr wrap="square">
            <a:spAutoFit/>
          </a:bodyPr>
          <a:lstStyle/>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ea typeface="Arial Unicode MS"/>
                <a:cs typeface="Arial Unicode MS"/>
              </a:rPr>
              <a:t>6 – HÉRON L’INVENTIF &gt; </a:t>
            </a:r>
            <a:r>
              <a:rPr lang="fr-FR" sz="1200" b="1" u="sng" dirty="0">
                <a:solidFill>
                  <a:schemeClr val="accent6">
                    <a:lumMod val="75000"/>
                  </a:schemeClr>
                </a:solidFill>
                <a:uFill>
                  <a:solidFill>
                    <a:srgbClr val="000000"/>
                  </a:solidFill>
                </a:uFill>
                <a:ea typeface="Arial Unicode MS"/>
                <a:cs typeface="Arial Unicode MS"/>
              </a:rPr>
              <a:t>Grèce Antique</a:t>
            </a:r>
            <a:r>
              <a:rPr lang="fr-FR" sz="1200" b="1" u="sng" dirty="0">
                <a:solidFill>
                  <a:srgbClr val="000000"/>
                </a:solidFill>
                <a:uFill>
                  <a:solidFill>
                    <a:srgbClr val="000000"/>
                  </a:solidFill>
                </a:uFill>
                <a:ea typeface="Arial Unicode MS"/>
                <a:cs typeface="Arial Unicode MS"/>
              </a:rPr>
              <a:t>, an 1 à 100 de notre ère :</a:t>
            </a:r>
            <a:r>
              <a:rPr lang="fr-FR" sz="1200" b="1" dirty="0">
                <a:solidFill>
                  <a:srgbClr val="000000"/>
                </a:solidFill>
                <a:uFill>
                  <a:solidFill>
                    <a:srgbClr val="000000"/>
                  </a:solidFill>
                </a:uFill>
                <a:ea typeface="Arial Unicode MS"/>
                <a:cs typeface="Arial Unicode MS"/>
              </a:rPr>
              <a:t> </a:t>
            </a:r>
            <a:r>
              <a:rPr lang="fr-FR" sz="1200" dirty="0">
                <a:solidFill>
                  <a:srgbClr val="000000"/>
                </a:solidFill>
                <a:ea typeface="Arial Unicode MS"/>
                <a:cs typeface="Arial Unicode MS"/>
              </a:rPr>
              <a:t>Bienvenue chez le célèbre ingénieur Héron d’Alexandrie ! Vous serez accueilli par le premier robot au monde, et ce ne sera pas la seule surprise de cette visite des lieux, truffés d’inventions totalement époustouflantes pour cette époque lointaine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fr-FR" sz="1200" dirty="0">
              <a:solidFill>
                <a:srgbClr val="000000"/>
              </a:solidFill>
              <a:ea typeface="Arial Unicode MS"/>
              <a:cs typeface="Arial Unicode MS"/>
            </a:endParaRP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latin typeface="+mj-lt"/>
                <a:ea typeface="Arial Unicode MS"/>
                <a:cs typeface="Arial Unicode MS"/>
              </a:rPr>
              <a:t>7 - BIENVENUE CHEZ LES NOKS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latin typeface="+mj-lt"/>
                <a:ea typeface="Arial Unicode MS"/>
                <a:cs typeface="Arial Unicode MS"/>
              </a:rPr>
              <a:t> </a:t>
            </a:r>
            <a:r>
              <a:rPr lang="fr-FR" sz="1200" b="1" u="sng" dirty="0">
                <a:solidFill>
                  <a:schemeClr val="accent6">
                    <a:lumMod val="75000"/>
                  </a:schemeClr>
                </a:solidFill>
                <a:uFill>
                  <a:solidFill>
                    <a:srgbClr val="000000"/>
                  </a:solidFill>
                </a:uFill>
                <a:latin typeface="+mj-lt"/>
                <a:ea typeface="Arial Unicode MS"/>
                <a:cs typeface="Arial Unicode MS"/>
              </a:rPr>
              <a:t>Nigéria</a:t>
            </a:r>
            <a:r>
              <a:rPr lang="fr-FR" sz="1200" b="1" u="sng" dirty="0">
                <a:solidFill>
                  <a:srgbClr val="000000"/>
                </a:solidFill>
                <a:uFill>
                  <a:solidFill>
                    <a:srgbClr val="000000"/>
                  </a:solidFill>
                </a:uFill>
                <a:latin typeface="+mj-lt"/>
                <a:ea typeface="Arial Unicode MS"/>
                <a:cs typeface="Arial Unicode MS"/>
              </a:rPr>
              <a:t>, de 1500 avant notre ère à 500 ans de notre ère </a:t>
            </a:r>
            <a:r>
              <a:rPr lang="fr-FR" sz="1200" u="sng" dirty="0">
                <a:solidFill>
                  <a:srgbClr val="000000"/>
                </a:solidFill>
                <a:effectLst/>
                <a:uFill>
                  <a:solidFill>
                    <a:srgbClr val="000000"/>
                  </a:solidFill>
                </a:uFill>
                <a:latin typeface="+mj-lt"/>
                <a:ea typeface="Arial Unicode MS"/>
                <a:cs typeface="Arial Unicode MS"/>
              </a:rPr>
              <a:t>:</a:t>
            </a:r>
            <a:r>
              <a:rPr lang="it-IT" sz="1200" dirty="0">
                <a:solidFill>
                  <a:srgbClr val="000000"/>
                </a:solidFill>
                <a:effectLst/>
                <a:latin typeface="+mj-lt"/>
                <a:ea typeface="Arial Unicode MS"/>
                <a:cs typeface="Arial Unicode MS"/>
              </a:rPr>
              <a:t> </a:t>
            </a:r>
            <a:r>
              <a:rPr lang="fr-FR" sz="1200" dirty="0">
                <a:solidFill>
                  <a:srgbClr val="000000"/>
                </a:solidFill>
                <a:latin typeface="+mj-lt"/>
                <a:ea typeface="Arial Unicode MS"/>
                <a:cs typeface="Arial Unicode MS"/>
              </a:rPr>
              <a:t>Célèbres artistes, connus pour leurs statuettes en terre cuite, les Noks sont aussi d’excellents forgerons et d’incroyables potiers. Et grâce à la gourmandise de Braillard, ils se révèlent experts en miel et créateurs de ruches innovantes…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fr-FR" sz="1200" dirty="0">
              <a:solidFill>
                <a:srgbClr val="000000"/>
              </a:solidFill>
              <a:latin typeface="+mj-lt"/>
              <a:ea typeface="Arial Unicode MS"/>
              <a:cs typeface="Arial Unicode MS"/>
            </a:endParaRP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ea typeface="Arial Unicode MS"/>
                <a:cs typeface="Arial Unicode MS"/>
              </a:rPr>
              <a:t>8 - LES COURSES DE CHARS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ea typeface="Arial Unicode MS"/>
                <a:cs typeface="Arial Unicode MS"/>
              </a:rPr>
              <a:t> </a:t>
            </a:r>
            <a:r>
              <a:rPr lang="fr-FR" sz="1200" b="1" u="sng" dirty="0">
                <a:solidFill>
                  <a:schemeClr val="accent6">
                    <a:lumMod val="75000"/>
                  </a:schemeClr>
                </a:solidFill>
                <a:uFill>
                  <a:solidFill>
                    <a:srgbClr val="000000"/>
                  </a:solidFill>
                </a:uFill>
                <a:ea typeface="Arial Unicode MS"/>
                <a:cs typeface="Arial Unicode MS"/>
              </a:rPr>
              <a:t>Rome</a:t>
            </a:r>
            <a:r>
              <a:rPr lang="fr-FR" sz="1200" b="1" u="sng" dirty="0">
                <a:solidFill>
                  <a:srgbClr val="000000"/>
                </a:solidFill>
                <a:uFill>
                  <a:solidFill>
                    <a:srgbClr val="000000"/>
                  </a:solidFill>
                </a:uFill>
                <a:ea typeface="Arial Unicode MS"/>
                <a:cs typeface="Arial Unicode MS"/>
              </a:rPr>
              <a:t>, an 65 de notre ère </a:t>
            </a:r>
            <a:r>
              <a:rPr lang="fr-FR" sz="1200" u="sng" dirty="0">
                <a:solidFill>
                  <a:srgbClr val="000000"/>
                </a:solidFill>
                <a:uFill>
                  <a:solidFill>
                    <a:srgbClr val="000000"/>
                  </a:solidFill>
                </a:uFill>
                <a:ea typeface="Arial Unicode MS"/>
                <a:cs typeface="Arial Unicode MS"/>
              </a:rPr>
              <a:t>:</a:t>
            </a:r>
            <a:r>
              <a:rPr lang="it-IT" sz="1200" dirty="0">
                <a:solidFill>
                  <a:srgbClr val="000000"/>
                </a:solidFill>
                <a:ea typeface="Arial Unicode MS"/>
                <a:cs typeface="Arial Unicode MS"/>
              </a:rPr>
              <a:t> </a:t>
            </a:r>
            <a:r>
              <a:rPr lang="fr-FR" sz="1200" dirty="0">
                <a:solidFill>
                  <a:srgbClr val="000000"/>
                </a:solidFill>
                <a:ea typeface="Arial Unicode MS"/>
                <a:cs typeface="Arial Unicode MS"/>
              </a:rPr>
              <a:t>Durant la Rome Antique, les courses de chars ont un succès fou ! Braillard et Colombe se retrouvent au Circus </a:t>
            </a:r>
            <a:r>
              <a:rPr lang="fr-FR" sz="1200" dirty="0" err="1">
                <a:solidFill>
                  <a:srgbClr val="000000"/>
                </a:solidFill>
                <a:ea typeface="Arial Unicode MS"/>
                <a:cs typeface="Arial Unicode MS"/>
              </a:rPr>
              <a:t>Maximus</a:t>
            </a:r>
            <a:r>
              <a:rPr lang="fr-FR" sz="1200" dirty="0">
                <a:solidFill>
                  <a:srgbClr val="000000"/>
                </a:solidFill>
                <a:ea typeface="Arial Unicode MS"/>
                <a:cs typeface="Arial Unicode MS"/>
              </a:rPr>
              <a:t> pour soutenir leur champion dans une ambiance électrique. Mais attention : avec les supporters les plus fous, il faut parfois s’attendre à tout !</a:t>
            </a:r>
          </a:p>
        </p:txBody>
      </p:sp>
      <p:sp>
        <p:nvSpPr>
          <p:cNvPr id="16" name="Rectangle 15">
            <a:extLst>
              <a:ext uri="{FF2B5EF4-FFF2-40B4-BE49-F238E27FC236}">
                <a16:creationId xmlns:a16="http://schemas.microsoft.com/office/drawing/2014/main" id="{7C8AE5ED-3F46-4C8C-9597-146C12EBB2FF}"/>
              </a:ext>
            </a:extLst>
          </p:cNvPr>
          <p:cNvSpPr/>
          <p:nvPr/>
        </p:nvSpPr>
        <p:spPr>
          <a:xfrm>
            <a:off x="6190648" y="867746"/>
            <a:ext cx="3410552" cy="6142654"/>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fr-FR" sz="1200" dirty="0">
              <a:solidFill>
                <a:srgbClr val="000000"/>
              </a:solidFill>
              <a:latin typeface="+mj-lt"/>
              <a:ea typeface="Arial Unicode MS"/>
              <a:cs typeface="Arial Unicode MS"/>
            </a:endParaRPr>
          </a:p>
        </p:txBody>
      </p:sp>
      <p:sp>
        <p:nvSpPr>
          <p:cNvPr id="14" name="ZoneTexte 13">
            <a:extLst>
              <a:ext uri="{FF2B5EF4-FFF2-40B4-BE49-F238E27FC236}">
                <a16:creationId xmlns:a16="http://schemas.microsoft.com/office/drawing/2014/main" id="{A0BD2AF7-53DB-4E36-89A5-410AB1B3B3BE}"/>
              </a:ext>
            </a:extLst>
          </p:cNvPr>
          <p:cNvSpPr txBox="1"/>
          <p:nvPr/>
        </p:nvSpPr>
        <p:spPr>
          <a:xfrm>
            <a:off x="6288091" y="973492"/>
            <a:ext cx="3181952" cy="6001643"/>
          </a:xfrm>
          <a:prstGeom prst="rect">
            <a:avLst/>
          </a:prstGeom>
          <a:noFill/>
        </p:spPr>
        <p:txBody>
          <a:bodyPr wrap="square">
            <a:spAutoFit/>
          </a:bodyPr>
          <a:lstStyle/>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es-ES_tradnl" sz="1200" b="1" u="sng" dirty="0">
                <a:solidFill>
                  <a:srgbClr val="000000"/>
                </a:solidFill>
                <a:effectLst/>
                <a:uFill>
                  <a:solidFill>
                    <a:srgbClr val="000000"/>
                  </a:solidFill>
                </a:uFill>
                <a:latin typeface="+mj-lt"/>
                <a:ea typeface="Arial Unicode MS"/>
                <a:cs typeface="Arial Unicode MS"/>
              </a:rPr>
              <a:t>9 – </a:t>
            </a:r>
            <a:r>
              <a:rPr lang="es-ES_tradnl" sz="1200" b="1" u="sng" dirty="0">
                <a:solidFill>
                  <a:srgbClr val="000000"/>
                </a:solidFill>
                <a:uFill>
                  <a:solidFill>
                    <a:srgbClr val="000000"/>
                  </a:solidFill>
                </a:uFill>
                <a:latin typeface="+mj-lt"/>
                <a:ea typeface="Arial Unicode MS"/>
                <a:cs typeface="Arial Unicode MS"/>
              </a:rPr>
              <a:t>LES METIERS FOUS &gt;</a:t>
            </a:r>
            <a:r>
              <a:rPr lang="fr-FR" sz="1200" u="sng" dirty="0">
                <a:solidFill>
                  <a:srgbClr val="000000"/>
                </a:solidFill>
                <a:latin typeface="+mj-lt"/>
                <a:ea typeface="Arial Unicode MS"/>
                <a:cs typeface="Arial Unicode MS"/>
              </a:rPr>
              <a:t> </a:t>
            </a:r>
            <a:r>
              <a:rPr lang="fr-FR" sz="1200" b="1" u="sng" dirty="0">
                <a:solidFill>
                  <a:schemeClr val="accent6">
                    <a:lumMod val="75000"/>
                  </a:schemeClr>
                </a:solidFill>
                <a:effectLst/>
                <a:uFill>
                  <a:solidFill>
                    <a:srgbClr val="000000"/>
                  </a:solidFill>
                </a:uFill>
                <a:latin typeface="+mj-lt"/>
                <a:ea typeface="Arial Unicode MS"/>
                <a:cs typeface="Arial Unicode MS"/>
              </a:rPr>
              <a:t>Rome</a:t>
            </a:r>
            <a:r>
              <a:rPr lang="fr-FR" sz="1200" b="1" u="sng" dirty="0">
                <a:solidFill>
                  <a:srgbClr val="000000"/>
                </a:solidFill>
                <a:effectLst/>
                <a:uFill>
                  <a:solidFill>
                    <a:srgbClr val="000000"/>
                  </a:solidFill>
                </a:uFill>
                <a:latin typeface="+mj-lt"/>
                <a:ea typeface="Arial Unicode MS"/>
                <a:cs typeface="Arial Unicode MS"/>
              </a:rPr>
              <a:t>,</a:t>
            </a:r>
            <a:r>
              <a:rPr lang="fr-FR" sz="1200" b="1" u="sng" dirty="0">
                <a:solidFill>
                  <a:srgbClr val="000000"/>
                </a:solidFill>
                <a:uFill>
                  <a:solidFill>
                    <a:srgbClr val="000000"/>
                  </a:solidFill>
                </a:uFill>
                <a:ea typeface="Arial Unicode MS"/>
                <a:cs typeface="Arial Unicode MS"/>
              </a:rPr>
              <a:t> entre et 1 et 500 de notre ère</a:t>
            </a:r>
            <a:r>
              <a:rPr lang="fr-FR" sz="1200" b="1" u="sng" dirty="0">
                <a:solidFill>
                  <a:srgbClr val="000000"/>
                </a:solidFill>
                <a:effectLst/>
                <a:uFill>
                  <a:solidFill>
                    <a:srgbClr val="000000"/>
                  </a:solidFill>
                </a:uFill>
                <a:latin typeface="+mj-lt"/>
                <a:ea typeface="Arial Unicode MS"/>
                <a:cs typeface="Arial Unicode MS"/>
              </a:rPr>
              <a:t> </a:t>
            </a:r>
            <a:r>
              <a:rPr lang="fr-FR" sz="1200" dirty="0">
                <a:solidFill>
                  <a:srgbClr val="000000"/>
                </a:solidFill>
                <a:uFill>
                  <a:solidFill>
                    <a:srgbClr val="000000"/>
                  </a:solidFill>
                </a:uFill>
                <a:latin typeface="+mj-lt"/>
                <a:ea typeface="Arial Unicode MS"/>
                <a:cs typeface="Arial Unicode MS"/>
              </a:rPr>
              <a:t>: </a:t>
            </a:r>
            <a:r>
              <a:rPr lang="fr-FR" sz="1200" dirty="0" err="1">
                <a:solidFill>
                  <a:srgbClr val="000000"/>
                </a:solidFill>
                <a:uFill>
                  <a:solidFill>
                    <a:srgbClr val="000000"/>
                  </a:solidFill>
                </a:uFill>
                <a:latin typeface="+mj-lt"/>
                <a:ea typeface="Arial Unicode MS"/>
                <a:cs typeface="Arial Unicode MS"/>
              </a:rPr>
              <a:t>Urinator</a:t>
            </a:r>
            <a:r>
              <a:rPr lang="fr-FR" sz="1200" dirty="0">
                <a:solidFill>
                  <a:srgbClr val="000000"/>
                </a:solidFill>
                <a:uFill>
                  <a:solidFill>
                    <a:srgbClr val="000000"/>
                  </a:solidFill>
                </a:uFill>
                <a:latin typeface="+mj-lt"/>
                <a:ea typeface="Arial Unicode MS"/>
                <a:cs typeface="Arial Unicode MS"/>
              </a:rPr>
              <a:t>, </a:t>
            </a:r>
            <a:r>
              <a:rPr lang="fr-FR" sz="1200" dirty="0" err="1">
                <a:solidFill>
                  <a:srgbClr val="000000"/>
                </a:solidFill>
                <a:uFill>
                  <a:solidFill>
                    <a:srgbClr val="000000"/>
                  </a:solidFill>
                </a:uFill>
                <a:latin typeface="+mj-lt"/>
                <a:ea typeface="Arial Unicode MS"/>
                <a:cs typeface="Arial Unicode MS"/>
              </a:rPr>
              <a:t>stercorarius</a:t>
            </a:r>
            <a:r>
              <a:rPr lang="fr-FR" sz="1200" dirty="0">
                <a:solidFill>
                  <a:srgbClr val="000000"/>
                </a:solidFill>
                <a:uFill>
                  <a:solidFill>
                    <a:srgbClr val="000000"/>
                  </a:solidFill>
                </a:uFill>
                <a:latin typeface="+mj-lt"/>
                <a:ea typeface="Arial Unicode MS"/>
                <a:cs typeface="Arial Unicode MS"/>
              </a:rPr>
              <a:t> ou </a:t>
            </a:r>
            <a:r>
              <a:rPr lang="fr-FR" sz="1200" dirty="0" err="1">
                <a:solidFill>
                  <a:srgbClr val="000000"/>
                </a:solidFill>
                <a:uFill>
                  <a:solidFill>
                    <a:srgbClr val="000000"/>
                  </a:solidFill>
                </a:uFill>
                <a:latin typeface="+mj-lt"/>
                <a:ea typeface="Arial Unicode MS"/>
                <a:cs typeface="Arial Unicode MS"/>
              </a:rPr>
              <a:t>nomenclator</a:t>
            </a:r>
            <a:r>
              <a:rPr lang="fr-FR" sz="1200" dirty="0">
                <a:solidFill>
                  <a:srgbClr val="000000"/>
                </a:solidFill>
                <a:uFill>
                  <a:solidFill>
                    <a:srgbClr val="000000"/>
                  </a:solidFill>
                </a:uFill>
                <a:latin typeface="+mj-lt"/>
                <a:ea typeface="Arial Unicode MS"/>
                <a:cs typeface="Arial Unicode MS"/>
              </a:rPr>
              <a:t>, ces drôles de professions en disent long sur l’organisation de la société et les croyances des Romains. Alors quand Braillard n’a plus un sou en poche, il découvre les métiers les plus farfelus de l’Antiquité. </a:t>
            </a:r>
            <a:r>
              <a:rPr lang="fr-FR" sz="1200" dirty="0">
                <a:solidFill>
                  <a:srgbClr val="000000"/>
                </a:solidFill>
                <a:effectLst/>
                <a:latin typeface="+mj-lt"/>
                <a:ea typeface="Arial Unicode MS"/>
                <a:cs typeface="Arial Unicode MS"/>
              </a:rPr>
              <a:t>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fr-FR" sz="1200" dirty="0">
              <a:solidFill>
                <a:srgbClr val="000000"/>
              </a:solidFill>
              <a:effectLst/>
              <a:latin typeface="+mj-lt"/>
              <a:ea typeface="Arial Unicode MS"/>
              <a:cs typeface="Arial Unicode MS"/>
            </a:endParaRP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de-DE" sz="1200" b="1" u="sng" dirty="0">
                <a:solidFill>
                  <a:srgbClr val="000000"/>
                </a:solidFill>
                <a:effectLst/>
                <a:uFill>
                  <a:solidFill>
                    <a:srgbClr val="000000"/>
                  </a:solidFill>
                </a:uFill>
                <a:latin typeface="+mj-lt"/>
                <a:ea typeface="Arial Unicode MS"/>
                <a:cs typeface="Arial Unicode MS"/>
              </a:rPr>
              <a:t>10 - </a:t>
            </a:r>
            <a:r>
              <a:rPr lang="fr-FR" sz="1200" b="1" u="sng" dirty="0">
                <a:solidFill>
                  <a:srgbClr val="000000"/>
                </a:solidFill>
                <a:uFill>
                  <a:solidFill>
                    <a:srgbClr val="000000"/>
                  </a:solidFill>
                </a:uFill>
                <a:latin typeface="+mj-lt"/>
                <a:ea typeface="Arial Unicode MS"/>
                <a:cs typeface="Arial Unicode MS"/>
              </a:rPr>
              <a:t>TOUPIES ET CERFS-VOLANTS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latin typeface="+mj-lt"/>
                <a:ea typeface="Arial Unicode MS"/>
                <a:cs typeface="Arial Unicode MS"/>
              </a:rPr>
              <a:t> </a:t>
            </a:r>
            <a:r>
              <a:rPr lang="fr-FR" sz="1200" b="1" u="sng" dirty="0">
                <a:solidFill>
                  <a:schemeClr val="accent6">
                    <a:lumMod val="75000"/>
                  </a:schemeClr>
                </a:solidFill>
                <a:uFill>
                  <a:solidFill>
                    <a:srgbClr val="000000"/>
                  </a:solidFill>
                </a:uFill>
                <a:latin typeface="+mj-lt"/>
                <a:ea typeface="Arial Unicode MS"/>
                <a:cs typeface="Arial Unicode MS"/>
              </a:rPr>
              <a:t>Chine</a:t>
            </a:r>
            <a:r>
              <a:rPr lang="fr-FR" sz="1200" b="1" u="sng" dirty="0">
                <a:uFill>
                  <a:solidFill>
                    <a:srgbClr val="000000"/>
                  </a:solidFill>
                </a:uFill>
                <a:latin typeface="+mj-lt"/>
                <a:ea typeface="Arial Unicode MS"/>
                <a:cs typeface="Arial Unicode MS"/>
              </a:rPr>
              <a:t>,</a:t>
            </a:r>
            <a:r>
              <a:rPr lang="fr-FR" sz="1200" b="1" u="sng" dirty="0">
                <a:solidFill>
                  <a:srgbClr val="000000"/>
                </a:solidFill>
                <a:uFill>
                  <a:solidFill>
                    <a:srgbClr val="000000"/>
                  </a:solidFill>
                </a:uFill>
                <a:latin typeface="+mj-lt"/>
                <a:ea typeface="Arial Unicode MS"/>
                <a:cs typeface="Arial Unicode MS"/>
              </a:rPr>
              <a:t> vers 190 avant notre ère </a:t>
            </a:r>
            <a:r>
              <a:rPr lang="fr-FR" sz="1200" dirty="0">
                <a:solidFill>
                  <a:srgbClr val="000000"/>
                </a:solidFill>
                <a:effectLst/>
                <a:uFill>
                  <a:solidFill>
                    <a:srgbClr val="000000"/>
                  </a:solidFill>
                </a:uFill>
                <a:latin typeface="+mj-lt"/>
                <a:ea typeface="Arial Unicode MS"/>
                <a:cs typeface="Arial Unicode MS"/>
              </a:rPr>
              <a:t>:</a:t>
            </a:r>
            <a:r>
              <a:rPr lang="fr-FR" sz="1200" dirty="0">
                <a:solidFill>
                  <a:srgbClr val="000000"/>
                </a:solidFill>
                <a:uFill>
                  <a:solidFill>
                    <a:srgbClr val="000000"/>
                  </a:solidFill>
                </a:uFill>
                <a:latin typeface="+mj-lt"/>
                <a:ea typeface="Arial Unicode MS"/>
                <a:cs typeface="Arial Unicode MS"/>
              </a:rPr>
              <a:t> </a:t>
            </a:r>
            <a:r>
              <a:rPr lang="fr-FR" sz="1200" dirty="0">
                <a:solidFill>
                  <a:srgbClr val="000000"/>
                </a:solidFill>
                <a:latin typeface="+mj-lt"/>
                <a:ea typeface="Arial Unicode MS"/>
                <a:cs typeface="Arial Unicode MS"/>
              </a:rPr>
              <a:t>En Chine Ancienne, quand il s’agit de jouer, on ne manque pas d’idées ! Pour  se divertir ou pour entrainer les soldats, les Chinois inventent la toupie, le polo et même les premiers cerfs-volants. Avec les jeux des chinois, Braillard n’est pas prêt de s’ennuyer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fr-FR" sz="1200" b="1" u="sng" dirty="0">
              <a:solidFill>
                <a:srgbClr val="000000"/>
              </a:solidFill>
              <a:uFill>
                <a:solidFill>
                  <a:srgbClr val="000000"/>
                </a:solidFill>
              </a:uFill>
              <a:latin typeface="+mj-lt"/>
              <a:ea typeface="Arial Unicode MS"/>
              <a:cs typeface="Arial Unicode MS"/>
            </a:endParaRP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latin typeface="+mj-lt"/>
                <a:ea typeface="Arial Unicode MS"/>
                <a:cs typeface="Arial Unicode MS"/>
              </a:rPr>
              <a:t>11 - PAUSE LATRINES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latin typeface="+mj-lt"/>
                <a:ea typeface="Arial Unicode MS"/>
                <a:cs typeface="Arial Unicode MS"/>
              </a:rPr>
              <a:t> </a:t>
            </a:r>
            <a:r>
              <a:rPr lang="fr-FR" sz="1200" b="1" u="sng" dirty="0">
                <a:solidFill>
                  <a:schemeClr val="accent6">
                    <a:lumMod val="75000"/>
                  </a:schemeClr>
                </a:solidFill>
                <a:uFill>
                  <a:solidFill>
                    <a:srgbClr val="000000"/>
                  </a:solidFill>
                </a:uFill>
                <a:latin typeface="+mj-lt"/>
                <a:ea typeface="Arial Unicode MS"/>
                <a:cs typeface="Arial Unicode MS"/>
              </a:rPr>
              <a:t>Rome</a:t>
            </a:r>
            <a:r>
              <a:rPr lang="fr-FR" sz="1200" b="1" u="sng" dirty="0">
                <a:solidFill>
                  <a:srgbClr val="000000"/>
                </a:solidFill>
                <a:uFill>
                  <a:solidFill>
                    <a:srgbClr val="000000"/>
                  </a:solidFill>
                </a:uFill>
                <a:latin typeface="+mj-lt"/>
                <a:ea typeface="Arial Unicode MS"/>
                <a:cs typeface="Arial Unicode MS"/>
              </a:rPr>
              <a:t>, a</a:t>
            </a:r>
            <a:r>
              <a:rPr lang="fr-FR" sz="1200" b="1" u="sng" dirty="0">
                <a:solidFill>
                  <a:srgbClr val="000000"/>
                </a:solidFill>
                <a:uFill>
                  <a:solidFill>
                    <a:srgbClr val="000000"/>
                  </a:solidFill>
                </a:uFill>
                <a:ea typeface="Arial Unicode MS"/>
                <a:cs typeface="Arial Unicode MS"/>
              </a:rPr>
              <a:t>n 65 de notre </a:t>
            </a:r>
            <a:r>
              <a:rPr lang="fr-FR" sz="1200" b="1" u="sng" dirty="0">
                <a:solidFill>
                  <a:srgbClr val="000000"/>
                </a:solidFill>
                <a:uFill>
                  <a:solidFill>
                    <a:srgbClr val="000000"/>
                  </a:solidFill>
                </a:uFill>
                <a:latin typeface="+mj-lt"/>
                <a:ea typeface="Arial Unicode MS"/>
                <a:cs typeface="Arial Unicode MS"/>
              </a:rPr>
              <a:t>ère </a:t>
            </a:r>
            <a:r>
              <a:rPr lang="fr-FR" sz="1200" dirty="0">
                <a:solidFill>
                  <a:srgbClr val="000000"/>
                </a:solidFill>
                <a:latin typeface="+mj-lt"/>
                <a:ea typeface="Arial Unicode MS"/>
                <a:cs typeface="Arial Unicode MS"/>
              </a:rPr>
              <a:t>: Il n’y a pas que le Colisée et les bains publics qui font la gloire de Rome ! Les toilettes, appelées aussi latrines, ne manquent pas d’épater ceux qui s’y rendent, pour tout un tas de raisons surprenantes qu’il ne serait pas poli d’exprimer ici…</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dirty="0">
                <a:solidFill>
                  <a:srgbClr val="000000"/>
                </a:solidFill>
                <a:latin typeface="+mj-lt"/>
                <a:ea typeface="Arial Unicode MS"/>
                <a:cs typeface="Arial Unicode MS"/>
              </a:rPr>
              <a:t> </a:t>
            </a:r>
          </a:p>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latin typeface="+mj-lt"/>
                <a:ea typeface="Arial Unicode MS"/>
                <a:cs typeface="Arial Unicode MS"/>
              </a:rPr>
              <a:t>12 - ARCHERS NUBIENS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latin typeface="+mj-lt"/>
                <a:ea typeface="Arial Unicode MS"/>
                <a:cs typeface="Arial Unicode MS"/>
              </a:rPr>
              <a:t> </a:t>
            </a:r>
            <a:r>
              <a:rPr lang="fr-FR" sz="1200" b="1" u="sng" dirty="0">
                <a:solidFill>
                  <a:schemeClr val="accent6">
                    <a:lumMod val="75000"/>
                  </a:schemeClr>
                </a:solidFill>
                <a:uFill>
                  <a:solidFill>
                    <a:srgbClr val="000000"/>
                  </a:solidFill>
                </a:uFill>
                <a:latin typeface="+mj-lt"/>
                <a:ea typeface="Arial Unicode MS"/>
                <a:cs typeface="Arial Unicode MS"/>
              </a:rPr>
              <a:t>Nubie-Soudan</a:t>
            </a:r>
            <a:r>
              <a:rPr lang="fr-FR" sz="1200" b="1" u="sng" dirty="0">
                <a:solidFill>
                  <a:srgbClr val="000000"/>
                </a:solidFill>
                <a:uFill>
                  <a:solidFill>
                    <a:srgbClr val="000000"/>
                  </a:solidFill>
                </a:uFill>
                <a:latin typeface="+mj-lt"/>
                <a:ea typeface="Arial Unicode MS"/>
                <a:cs typeface="Arial Unicode MS"/>
              </a:rPr>
              <a:t>, à partir de 2 500 ans avant notre ère </a:t>
            </a:r>
            <a:r>
              <a:rPr lang="fr-FR" sz="1200" u="sng" dirty="0">
                <a:solidFill>
                  <a:srgbClr val="000000"/>
                </a:solidFill>
                <a:uFill>
                  <a:solidFill>
                    <a:srgbClr val="000000"/>
                  </a:solidFill>
                </a:uFill>
                <a:latin typeface="+mj-lt"/>
                <a:ea typeface="Arial Unicode MS"/>
                <a:cs typeface="Arial Unicode MS"/>
              </a:rPr>
              <a:t>:</a:t>
            </a:r>
            <a:r>
              <a:rPr lang="fr-FR" sz="1200" dirty="0">
                <a:solidFill>
                  <a:srgbClr val="000000"/>
                </a:solidFill>
                <a:uFill>
                  <a:solidFill>
                    <a:srgbClr val="000000"/>
                  </a:solidFill>
                </a:uFill>
                <a:latin typeface="+mj-lt"/>
                <a:ea typeface="Arial Unicode MS"/>
                <a:cs typeface="Arial Unicode MS"/>
              </a:rPr>
              <a:t> En Nubie, l’arc est une vraie passion ! Tirs de précision, pluies de flèches, pour les nubiens le maniement des arcs n’a pas de secret. Et les enfants, même les plus maladroits, rêvent d’imiter les grands archers comme Braillard ! À leurs risques et périls !</a:t>
            </a:r>
            <a:endParaRPr lang="fr-FR" sz="1200" dirty="0">
              <a:solidFill>
                <a:srgbClr val="000000"/>
              </a:solidFill>
              <a:effectLst/>
              <a:latin typeface="+mj-lt"/>
              <a:ea typeface="Arial Unicode MS"/>
              <a:cs typeface="Arial Unicode MS"/>
            </a:endParaRPr>
          </a:p>
        </p:txBody>
      </p:sp>
      <p:sp>
        <p:nvSpPr>
          <p:cNvPr id="6" name="Espace réservé du numéro de diapositive 5">
            <a:extLst>
              <a:ext uri="{FF2B5EF4-FFF2-40B4-BE49-F238E27FC236}">
                <a16:creationId xmlns:a16="http://schemas.microsoft.com/office/drawing/2014/main" id="{C6FCA6F6-9CAE-4F76-A9DF-CAB9B12266BD}"/>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11</a:t>
            </a:fld>
            <a:endParaRPr lang="fr-FR" dirty="0">
              <a:solidFill>
                <a:schemeClr val="tx1"/>
              </a:solidFill>
            </a:endParaRPr>
          </a:p>
        </p:txBody>
      </p:sp>
      <p:pic>
        <p:nvPicPr>
          <p:cNvPr id="9" name="Image 8">
            <a:extLst>
              <a:ext uri="{FF2B5EF4-FFF2-40B4-BE49-F238E27FC236}">
                <a16:creationId xmlns:a16="http://schemas.microsoft.com/office/drawing/2014/main" id="{CDFDEBB0-1FB7-49D1-A46A-91CA0D8540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74540" y="3856797"/>
            <a:ext cx="1811985" cy="3227327"/>
          </a:xfrm>
          <a:prstGeom prst="rect">
            <a:avLst/>
          </a:prstGeom>
        </p:spPr>
      </p:pic>
      <p:pic>
        <p:nvPicPr>
          <p:cNvPr id="10" name="Image 9" descr="Une image contenant texte, rouge&#10;&#10;Description générée automatiquement">
            <a:extLst>
              <a:ext uri="{FF2B5EF4-FFF2-40B4-BE49-F238E27FC236}">
                <a16:creationId xmlns:a16="http://schemas.microsoft.com/office/drawing/2014/main" id="{3D6B8632-B8A8-4A8C-AD94-C0C74DF430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2133600"/>
            <a:ext cx="269618" cy="457200"/>
          </a:xfrm>
          <a:prstGeom prst="rect">
            <a:avLst/>
          </a:prstGeom>
        </p:spPr>
      </p:pic>
    </p:spTree>
    <p:extLst>
      <p:ext uri="{BB962C8B-B14F-4D97-AF65-F5344CB8AC3E}">
        <p14:creationId xmlns:p14="http://schemas.microsoft.com/office/powerpoint/2010/main" val="1993087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extérieur, fumée, nature, nuages&#10;&#10;Description générée automatiquement">
            <a:extLst>
              <a:ext uri="{FF2B5EF4-FFF2-40B4-BE49-F238E27FC236}">
                <a16:creationId xmlns:a16="http://schemas.microsoft.com/office/drawing/2014/main" id="{A3A343F6-6EBC-4466-8ACE-0E8BE2EAF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48653" y="117474"/>
            <a:ext cx="9525000" cy="6228529"/>
          </a:xfrm>
          <a:prstGeom prst="rect">
            <a:avLst/>
          </a:prstGeom>
        </p:spPr>
      </p:pic>
      <p:pic>
        <p:nvPicPr>
          <p:cNvPr id="6" name="Image 5">
            <a:extLst>
              <a:ext uri="{FF2B5EF4-FFF2-40B4-BE49-F238E27FC236}">
                <a16:creationId xmlns:a16="http://schemas.microsoft.com/office/drawing/2014/main" id="{2C423565-1D9C-4EFB-ACF9-9495F4537A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905"/>
          <a:stretch/>
        </p:blipFill>
        <p:spPr>
          <a:xfrm>
            <a:off x="0" y="3047999"/>
            <a:ext cx="9599387" cy="4274727"/>
          </a:xfrm>
          <a:prstGeom prst="rect">
            <a:avLst/>
          </a:prstGeom>
        </p:spPr>
      </p:pic>
      <p:sp>
        <p:nvSpPr>
          <p:cNvPr id="8" name="Rectangle 7">
            <a:extLst>
              <a:ext uri="{FF2B5EF4-FFF2-40B4-BE49-F238E27FC236}">
                <a16:creationId xmlns:a16="http://schemas.microsoft.com/office/drawing/2014/main" id="{AF70674F-AC23-497A-807B-A04C395F1F73}"/>
              </a:ext>
            </a:extLst>
          </p:cNvPr>
          <p:cNvSpPr/>
          <p:nvPr/>
        </p:nvSpPr>
        <p:spPr>
          <a:xfrm>
            <a:off x="537576" y="4953000"/>
            <a:ext cx="8731587" cy="1569661"/>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322545C8-77AC-4CAD-ADD6-8374F41C7270}"/>
              </a:ext>
            </a:extLst>
          </p:cNvPr>
          <p:cNvSpPr/>
          <p:nvPr/>
        </p:nvSpPr>
        <p:spPr>
          <a:xfrm>
            <a:off x="611671" y="4902145"/>
            <a:ext cx="8608529" cy="1569660"/>
          </a:xfrm>
          <a:prstGeom prst="rect">
            <a:avLst/>
          </a:prstGeom>
        </p:spPr>
        <p:txBody>
          <a:bodyPr wrap="square">
            <a:spAutoFit/>
          </a:bodyPr>
          <a:lstStyle/>
          <a:p>
            <a:pPr algn="just"/>
            <a:endParaRPr lang="en-US" sz="1200" b="1" u="sng" dirty="0"/>
          </a:p>
          <a:p>
            <a:pPr algn="just"/>
            <a:r>
              <a:rPr lang="en-US" sz="1200" b="1" u="sng" dirty="0"/>
              <a:t>17 - </a:t>
            </a:r>
            <a:r>
              <a:rPr lang="fr-FR" sz="1200" b="1" u="sng" dirty="0"/>
              <a:t>SUR LE MARCHÉ D’AKSOUM </a:t>
            </a:r>
            <a:r>
              <a:rPr lang="es-ES_tradnl" sz="1200" b="1" u="sng" dirty="0">
                <a:solidFill>
                  <a:srgbClr val="000000"/>
                </a:solidFill>
                <a:uFill>
                  <a:solidFill>
                    <a:srgbClr val="000000"/>
                  </a:solidFill>
                </a:uFill>
                <a:ea typeface="Arial Unicode MS"/>
                <a:cs typeface="Arial Unicode MS"/>
              </a:rPr>
              <a:t>&gt;</a:t>
            </a:r>
            <a:r>
              <a:rPr lang="fr-FR" sz="1200" b="1" u="sng" dirty="0"/>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Erythrée et Ethiopie</a:t>
            </a:r>
            <a:r>
              <a:rPr lang="fr-FR" sz="1200" b="1" u="sng" dirty="0">
                <a:uFill>
                  <a:solidFill>
                    <a:srgbClr val="000000"/>
                  </a:solidFill>
                </a:uFill>
                <a:ea typeface="Arial Unicode MS" panose="020B0604020202020204" pitchFamily="34" charset="-128"/>
                <a:cs typeface="Arial Unicode MS" panose="020B0604020202020204" pitchFamily="34" charset="-128"/>
              </a:rPr>
              <a:t>,</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 </a:t>
            </a:r>
            <a:r>
              <a:rPr lang="fr-FR" sz="1200" b="1" u="sng" dirty="0"/>
              <a:t>entre 100 et 640 de notre ère</a:t>
            </a:r>
            <a:endParaRPr lang="fr-FR" sz="1200" dirty="0"/>
          </a:p>
          <a:p>
            <a:pPr algn="just"/>
            <a:r>
              <a:rPr lang="fr-FR" sz="1200" dirty="0"/>
              <a:t>Le royaume d’Aksoum est incontournable pour les commerçants du monde entier qui échangent les derniers produits à la mode et les marchandises les plus luxueuses. Mais quand Braillard vient faire ses courses, il n’a qu’un sou en poche et beaucoup de malice…</a:t>
            </a:r>
          </a:p>
          <a:p>
            <a:pPr algn="just"/>
            <a:r>
              <a:rPr lang="fr-FR" sz="1200" dirty="0"/>
              <a:t> </a:t>
            </a:r>
          </a:p>
          <a:p>
            <a:pPr algn="just"/>
            <a:r>
              <a:rPr lang="fr-FR" sz="1200" b="1" u="sng" dirty="0"/>
              <a:t>18 - SACRÉ CHAT </a:t>
            </a:r>
            <a:r>
              <a:rPr lang="es-ES_tradnl" sz="1200" b="1" u="sng" dirty="0">
                <a:solidFill>
                  <a:srgbClr val="000000"/>
                </a:solidFill>
                <a:uFill>
                  <a:solidFill>
                    <a:srgbClr val="000000"/>
                  </a:solidFill>
                </a:uFill>
                <a:ea typeface="Arial Unicode MS"/>
                <a:cs typeface="Arial Unicode MS"/>
              </a:rPr>
              <a:t>&gt;</a:t>
            </a:r>
            <a:r>
              <a:rPr lang="fr-FR" sz="1200" b="1" u="sng" dirty="0"/>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Egypte</a:t>
            </a:r>
            <a:r>
              <a:rPr lang="fr-FR" sz="1200" b="1" u="sng" dirty="0"/>
              <a:t>, à partir de 2 000 avant notre ère </a:t>
            </a:r>
            <a:r>
              <a:rPr lang="fr-FR" sz="1200" b="1" dirty="0"/>
              <a:t>:</a:t>
            </a:r>
            <a:r>
              <a:rPr lang="fr-FR" sz="1200" dirty="0"/>
              <a:t> Adoré en Egypte Antique, le chat est une véritable star. Mais être vénéré par la population n’est pas de tout repos. Victimes de leurs succès, les chats sont parfois maltraités. Mais heureusement, certains finissent par retomber sur leurs pattes.</a:t>
            </a:r>
          </a:p>
        </p:txBody>
      </p:sp>
      <p:sp>
        <p:nvSpPr>
          <p:cNvPr id="9" name="Rectangle 8">
            <a:extLst>
              <a:ext uri="{FF2B5EF4-FFF2-40B4-BE49-F238E27FC236}">
                <a16:creationId xmlns:a16="http://schemas.microsoft.com/office/drawing/2014/main" id="{3BBB6858-D5AD-4D15-A5E2-CAC8C89E78C6}"/>
              </a:ext>
            </a:extLst>
          </p:cNvPr>
          <p:cNvSpPr/>
          <p:nvPr/>
        </p:nvSpPr>
        <p:spPr>
          <a:xfrm>
            <a:off x="645359" y="301671"/>
            <a:ext cx="8731587" cy="2677656"/>
          </a:xfrm>
          <a:prstGeom prst="rect">
            <a:avLst/>
          </a:prstGeom>
        </p:spPr>
        <p:txBody>
          <a:bodyPr wrap="square">
            <a:spAutoFit/>
          </a:bodyPr>
          <a:lstStyle/>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de-DE"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13 - </a:t>
            </a:r>
            <a:r>
              <a:rPr lang="fr-FR"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MEDECINE CHINOISE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 </a:t>
            </a:r>
            <a:r>
              <a:rPr lang="fr-FR" sz="1200" b="1" u="sng" dirty="0">
                <a:solidFill>
                  <a:schemeClr val="accent6">
                    <a:lumMod val="75000"/>
                  </a:schemeClr>
                </a:solidFill>
                <a:uFill>
                  <a:solidFill>
                    <a:srgbClr val="000000"/>
                  </a:solidFill>
                </a:uFill>
                <a:latin typeface="+mj-lt"/>
                <a:ea typeface="Arial Unicode MS" panose="020B0604020202020204" pitchFamily="34" charset="-128"/>
                <a:cs typeface="Arial Unicode MS" panose="020B0604020202020204" pitchFamily="34" charset="-128"/>
              </a:rPr>
              <a:t>Chine</a:t>
            </a:r>
            <a:r>
              <a:rPr lang="fr-FR"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 dynastie Qin, 214 avant notre ère : </a:t>
            </a:r>
            <a:r>
              <a:rPr lang="fr-FR" sz="1200" dirty="0">
                <a:solidFill>
                  <a:srgbClr val="000000"/>
                </a:solidFill>
                <a:latin typeface="+mj-lt"/>
                <a:ea typeface="Arial Unicode MS" panose="020B0604020202020204" pitchFamily="34" charset="-128"/>
                <a:cs typeface="Arial Unicode MS" panose="020B0604020202020204" pitchFamily="34" charset="-128"/>
              </a:rPr>
              <a:t>De tout temps, l’homme se fait des bobos, mais avec la médecine chinoise, il y a toujours une solution. Vertus des plantes médicinales, piqures des aiguilles d’acupuncture, voire même étranges remèdes magiques, avec le docteur Braillard, la santé, c’est compliqué ! </a:t>
            </a: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fr-FR" sz="1200" dirty="0">
              <a:solidFill>
                <a:srgbClr val="000000"/>
              </a:solidFill>
              <a:latin typeface="+mj-lt"/>
              <a:ea typeface="Arial Unicode MS" panose="020B0604020202020204" pitchFamily="34" charset="-128"/>
              <a:cs typeface="Arial Unicode MS" panose="020B0604020202020204" pitchFamily="34" charset="-128"/>
            </a:endParaRP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14 - PLACE AU THÉÂTRE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Grèce</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 à partir du 300 avant notre ère :</a:t>
            </a:r>
            <a:r>
              <a:rPr lang="fr-FR" sz="1200" dirty="0">
                <a:solidFill>
                  <a:srgbClr val="000000"/>
                </a:solidFill>
                <a:uFill>
                  <a:solidFill>
                    <a:srgbClr val="000000"/>
                  </a:solidFill>
                </a:uFill>
                <a:ea typeface="Arial Unicode MS" panose="020B0604020202020204" pitchFamily="34" charset="-128"/>
                <a:cs typeface="Arial Unicode MS" panose="020B0604020202020204" pitchFamily="34" charset="-128"/>
              </a:rPr>
              <a:t> </a:t>
            </a:r>
            <a:r>
              <a:rPr lang="fr-FR" sz="1200" dirty="0">
                <a:solidFill>
                  <a:srgbClr val="000000"/>
                </a:solidFill>
                <a:ea typeface="Arial Unicode MS" panose="020B0604020202020204" pitchFamily="34" charset="-128"/>
                <a:cs typeface="Arial Unicode MS" panose="020B0604020202020204" pitchFamily="34" charset="-128"/>
              </a:rPr>
              <a:t>C’est en Grèce Antique que les toutes premières pièces sont nées des chansons et des danses exécutées lors des fêtes religieuses. Braillard et Colombe nous font découvrir tragédie, comédie et poésie, à travers le théâtre de la vie ! </a:t>
            </a: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dirty="0">
                <a:solidFill>
                  <a:srgbClr val="000000"/>
                </a:solidFill>
                <a:ea typeface="Arial Unicode MS" panose="020B0604020202020204" pitchFamily="34" charset="-128"/>
                <a:cs typeface="Arial Unicode MS" panose="020B0604020202020204" pitchFamily="34" charset="-128"/>
              </a:rPr>
              <a:t> </a:t>
            </a: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15 – </a:t>
            </a:r>
            <a:r>
              <a:rPr lang="fr-FR" sz="1200" b="1" u="sng" dirty="0">
                <a:uFill>
                  <a:solidFill>
                    <a:srgbClr val="000000"/>
                  </a:solidFill>
                </a:uFill>
                <a:ea typeface="Arial Unicode MS" panose="020B0604020202020204" pitchFamily="34" charset="-128"/>
                <a:cs typeface="Arial Unicode MS" panose="020B0604020202020204" pitchFamily="34" charset="-128"/>
              </a:rPr>
              <a:t>LA RAGE DE DENTS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Egypte</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 à partir de 2 700 ans avant notre ère :</a:t>
            </a:r>
            <a:r>
              <a:rPr lang="fr-FR" sz="1200" b="1" dirty="0">
                <a:solidFill>
                  <a:srgbClr val="000000"/>
                </a:solidFill>
                <a:uFill>
                  <a:solidFill>
                    <a:srgbClr val="000000"/>
                  </a:solidFill>
                </a:uFill>
                <a:ea typeface="Arial Unicode MS" panose="020B0604020202020204" pitchFamily="34" charset="-128"/>
                <a:cs typeface="Arial Unicode MS" panose="020B0604020202020204" pitchFamily="34" charset="-128"/>
              </a:rPr>
              <a:t> </a:t>
            </a:r>
            <a:r>
              <a:rPr lang="fr-FR" sz="1200" dirty="0">
                <a:solidFill>
                  <a:srgbClr val="000000"/>
                </a:solidFill>
                <a:ea typeface="Arial Unicode MS" panose="020B0604020202020204" pitchFamily="34" charset="-128"/>
                <a:cs typeface="Arial Unicode MS" panose="020B0604020202020204" pitchFamily="34" charset="-128"/>
              </a:rPr>
              <a:t>Durant l’Egypte antique apparaissent les dentistes. Mais leurs techniques ne sont pas les mêmes qu’aujourd’hui. Loin de là… Pour certains enfants, aller chez le dentiste, c’est même un vrai supplice.</a:t>
            </a: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dirty="0">
                <a:solidFill>
                  <a:srgbClr val="000000"/>
                </a:solidFill>
                <a:ea typeface="Arial Unicode MS" panose="020B0604020202020204" pitchFamily="34" charset="-128"/>
                <a:cs typeface="Arial Unicode MS" panose="020B0604020202020204" pitchFamily="34" charset="-128"/>
              </a:rPr>
              <a:t> </a:t>
            </a: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16 - L’ARMÉE DU DRAGON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Chine</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 dynastie Qin, Entre 221 et 207 avant notre ère :</a:t>
            </a:r>
            <a:r>
              <a:rPr lang="fr-FR" sz="1200" b="1" dirty="0">
                <a:solidFill>
                  <a:srgbClr val="000000"/>
                </a:solidFill>
                <a:ea typeface="Arial Unicode MS" panose="020B0604020202020204" pitchFamily="34" charset="-128"/>
                <a:cs typeface="Arial Unicode MS" panose="020B0604020202020204" pitchFamily="34" charset="-128"/>
              </a:rPr>
              <a:t> </a:t>
            </a:r>
            <a:r>
              <a:rPr lang="fr-FR" sz="1200" dirty="0">
                <a:solidFill>
                  <a:srgbClr val="000000"/>
                </a:solidFill>
                <a:ea typeface="Arial Unicode MS" panose="020B0604020202020204" pitchFamily="34" charset="-128"/>
                <a:cs typeface="Arial Unicode MS" panose="020B0604020202020204" pitchFamily="34" charset="-128"/>
              </a:rPr>
              <a:t>En Chine Ancienne, l’Empereur Qin, père de la grande muraille, unifie son royaume d’une main de fer et se fait beaucoup d’ennemis. Mais avec Qin, nulle défaite possible.  Même après sa mort, une étrange armée de soldats sera là pour le défendre.</a:t>
            </a:r>
          </a:p>
        </p:txBody>
      </p:sp>
      <p:sp>
        <p:nvSpPr>
          <p:cNvPr id="2" name="Espace réservé du numéro de diapositive 1">
            <a:extLst>
              <a:ext uri="{FF2B5EF4-FFF2-40B4-BE49-F238E27FC236}">
                <a16:creationId xmlns:a16="http://schemas.microsoft.com/office/drawing/2014/main" id="{657CE451-2B26-4958-BF28-0B142BFF1E6F}"/>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12</a:t>
            </a:fld>
            <a:endParaRPr lang="fr-FR" dirty="0">
              <a:solidFill>
                <a:schemeClr val="tx1"/>
              </a:solidFill>
            </a:endParaRPr>
          </a:p>
        </p:txBody>
      </p:sp>
      <p:pic>
        <p:nvPicPr>
          <p:cNvPr id="10" name="Image 9">
            <a:extLst>
              <a:ext uri="{FF2B5EF4-FFF2-40B4-BE49-F238E27FC236}">
                <a16:creationId xmlns:a16="http://schemas.microsoft.com/office/drawing/2014/main" id="{6DDDD7D8-6CAA-4FC9-B0D0-D2A8597E8517}"/>
              </a:ext>
            </a:extLst>
          </p:cNvPr>
          <p:cNvPicPr>
            <a:picLocks noChangeAspect="1"/>
          </p:cNvPicPr>
          <p:nvPr/>
        </p:nvPicPr>
        <p:blipFill>
          <a:blip r:embed="rId4"/>
          <a:stretch>
            <a:fillRect/>
          </a:stretch>
        </p:blipFill>
        <p:spPr>
          <a:xfrm>
            <a:off x="4659057" y="2156137"/>
            <a:ext cx="5511302" cy="3589249"/>
          </a:xfrm>
          <a:prstGeom prst="rect">
            <a:avLst/>
          </a:prstGeom>
        </p:spPr>
      </p:pic>
    </p:spTree>
    <p:extLst>
      <p:ext uri="{BB962C8B-B14F-4D97-AF65-F5344CB8AC3E}">
        <p14:creationId xmlns:p14="http://schemas.microsoft.com/office/powerpoint/2010/main" val="236461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jaune&#10;&#10;Description générée automatiquement">
            <a:extLst>
              <a:ext uri="{FF2B5EF4-FFF2-40B4-BE49-F238E27FC236}">
                <a16:creationId xmlns:a16="http://schemas.microsoft.com/office/drawing/2014/main" id="{451CDCFC-C8D2-4518-A996-CFBA02765F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0"/>
          <a:stretch/>
        </p:blipFill>
        <p:spPr>
          <a:xfrm>
            <a:off x="0" y="0"/>
            <a:ext cx="9753600" cy="7315200"/>
          </a:xfrm>
          <a:prstGeom prst="rect">
            <a:avLst/>
          </a:prstGeom>
        </p:spPr>
      </p:pic>
      <p:sp>
        <p:nvSpPr>
          <p:cNvPr id="6" name="Espace réservé du numéro de diapositive 5">
            <a:extLst>
              <a:ext uri="{FF2B5EF4-FFF2-40B4-BE49-F238E27FC236}">
                <a16:creationId xmlns:a16="http://schemas.microsoft.com/office/drawing/2014/main" id="{C6FCA6F6-9CAE-4F76-A9DF-CAB9B12266BD}"/>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13</a:t>
            </a:fld>
            <a:endParaRPr lang="fr-FR" dirty="0">
              <a:solidFill>
                <a:schemeClr val="tx1"/>
              </a:solidFill>
            </a:endParaRPr>
          </a:p>
        </p:txBody>
      </p:sp>
      <p:sp>
        <p:nvSpPr>
          <p:cNvPr id="11" name="Rectangle 10">
            <a:extLst>
              <a:ext uri="{FF2B5EF4-FFF2-40B4-BE49-F238E27FC236}">
                <a16:creationId xmlns:a16="http://schemas.microsoft.com/office/drawing/2014/main" id="{5BCB95DC-BDB3-469D-A9D2-92360DD145A3}"/>
              </a:ext>
            </a:extLst>
          </p:cNvPr>
          <p:cNvSpPr/>
          <p:nvPr/>
        </p:nvSpPr>
        <p:spPr>
          <a:xfrm>
            <a:off x="695426" y="419502"/>
            <a:ext cx="8570494" cy="2838837"/>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DA75EB30-D36E-4847-BEB8-C021A21AB4B2}"/>
              </a:ext>
            </a:extLst>
          </p:cNvPr>
          <p:cNvSpPr/>
          <p:nvPr/>
        </p:nvSpPr>
        <p:spPr>
          <a:xfrm>
            <a:off x="731520" y="496714"/>
            <a:ext cx="8351521" cy="2677656"/>
          </a:xfrm>
          <a:prstGeom prst="rect">
            <a:avLst/>
          </a:prstGeom>
        </p:spPr>
        <p:txBody>
          <a:bodyPr wrap="square">
            <a:spAutoFit/>
          </a:bodyPr>
          <a:lstStyle/>
          <a:p>
            <a:pPr algn="just"/>
            <a:r>
              <a:rPr lang="de-DE" sz="1200" b="1" u="sng" dirty="0"/>
              <a:t>19 – </a:t>
            </a:r>
            <a:r>
              <a:rPr lang="fr-FR" sz="1200" b="1" u="sng" dirty="0"/>
              <a:t>CONCOURS D’ELOQUENCE </a:t>
            </a:r>
            <a:r>
              <a:rPr lang="es-ES_tradnl" sz="1200" b="1" u="sng" dirty="0">
                <a:solidFill>
                  <a:srgbClr val="000000"/>
                </a:solidFill>
                <a:uFill>
                  <a:solidFill>
                    <a:srgbClr val="000000"/>
                  </a:solidFill>
                </a:uFill>
                <a:ea typeface="Arial Unicode MS"/>
                <a:cs typeface="Arial Unicode MS"/>
              </a:rPr>
              <a:t>&gt;</a:t>
            </a:r>
            <a:r>
              <a:rPr lang="fr-FR" sz="1200" b="1" u="sng" dirty="0"/>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Grèce</a:t>
            </a:r>
            <a:r>
              <a:rPr lang="fr-FR" sz="1200" b="1" u="sng" dirty="0"/>
              <a:t>, entre 500 et 401 avant notre ère :</a:t>
            </a:r>
            <a:r>
              <a:rPr lang="fr-FR" sz="1200" dirty="0"/>
              <a:t> En Grèce Antique déjà, les citoyens se réunissent pour débattre des problèmes de la cité. Mais pour qui veut prendre la parole sur la colline de la Pnyx, mieux vaut bien savoir parler ! Pour Braillard qui bafouille et s’embrouille, pas facile de convaincre la foule… </a:t>
            </a:r>
          </a:p>
          <a:p>
            <a:pPr algn="just"/>
            <a:r>
              <a:rPr lang="fr-FR" sz="1200" b="1" dirty="0"/>
              <a:t> </a:t>
            </a:r>
          </a:p>
          <a:p>
            <a:pPr algn="just"/>
            <a:r>
              <a:rPr lang="fr-FR" sz="1200" b="1" u="sng" dirty="0"/>
              <a:t>20 – OPERATION PAPYRUS </a:t>
            </a:r>
            <a:r>
              <a:rPr lang="es-ES_tradnl" sz="1200" b="1" u="sng" dirty="0">
                <a:solidFill>
                  <a:srgbClr val="000000"/>
                </a:solidFill>
                <a:uFill>
                  <a:solidFill>
                    <a:srgbClr val="000000"/>
                  </a:solidFill>
                </a:uFill>
                <a:ea typeface="Arial Unicode MS"/>
                <a:cs typeface="Arial Unicode MS"/>
              </a:rPr>
              <a:t>&gt;</a:t>
            </a:r>
            <a:r>
              <a:rPr lang="fr-FR" sz="1200" b="1" u="sng" dirty="0"/>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Egypte</a:t>
            </a:r>
            <a:r>
              <a:rPr lang="fr-FR" sz="1200" b="1" u="sng" dirty="0"/>
              <a:t>, entre 288 et 222 avant notre ère :</a:t>
            </a:r>
            <a:r>
              <a:rPr lang="fr-FR" sz="1200" b="1" dirty="0"/>
              <a:t> </a:t>
            </a:r>
            <a:r>
              <a:rPr lang="fr-FR" sz="1200" dirty="0"/>
              <a:t>La somptueuse bibliothèque d’Alexandrie est construite par les Ptolémée pour réunir tous les grands ouvrages de l’époque. Mais pour se les procurer, ce n’est pas une mince affaire. Heureusement, avec l’opération papyrus, tous les coups sont permis !</a:t>
            </a:r>
          </a:p>
          <a:p>
            <a:pPr algn="just"/>
            <a:endParaRPr lang="fr-FR" sz="1200" dirty="0"/>
          </a:p>
          <a:p>
            <a:pPr algn="just"/>
            <a:r>
              <a:rPr lang="de-DE" sz="1200" b="1" u="sng" dirty="0"/>
              <a:t>21 – </a:t>
            </a:r>
            <a:r>
              <a:rPr lang="fr-FR" sz="1200" b="1" u="sng" dirty="0"/>
              <a:t>L’ART DU POIL </a:t>
            </a:r>
            <a:r>
              <a:rPr lang="es-ES_tradnl" sz="1200" b="1" u="sng" dirty="0">
                <a:solidFill>
                  <a:srgbClr val="000000"/>
                </a:solidFill>
                <a:uFill>
                  <a:solidFill>
                    <a:srgbClr val="000000"/>
                  </a:solidFill>
                </a:uFill>
                <a:ea typeface="Arial Unicode MS"/>
                <a:cs typeface="Arial Unicode MS"/>
              </a:rPr>
              <a:t>&gt;</a:t>
            </a:r>
            <a:r>
              <a:rPr lang="fr-FR" sz="1200" b="1" u="sng" dirty="0"/>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Mésopotamie</a:t>
            </a:r>
            <a:r>
              <a:rPr lang="fr-FR" sz="1200" b="1" u="sng" dirty="0"/>
              <a:t>, à partir de 3 400 ans avant notre ère :</a:t>
            </a:r>
            <a:r>
              <a:rPr lang="fr-FR" sz="1200" b="1" dirty="0"/>
              <a:t> </a:t>
            </a:r>
            <a:r>
              <a:rPr lang="fr-FR" sz="1200" dirty="0"/>
              <a:t>En Mésopotamie, le poil est à l’origine de beaucoup de croyances et de règles à respecter. Et pour être bien vu en société, mieux vaut ne pas être mal peigné. Heureusement pour Braillard, les coiffeurs de l’époque sont très créatifs !</a:t>
            </a:r>
          </a:p>
          <a:p>
            <a:pPr algn="just"/>
            <a:endParaRPr lang="fr-FR" sz="1200" dirty="0"/>
          </a:p>
          <a:p>
            <a:pPr algn="just"/>
            <a:r>
              <a:rPr lang="de-DE" sz="1200" b="1" u="sng" dirty="0"/>
              <a:t>22 – </a:t>
            </a:r>
            <a:r>
              <a:rPr lang="fr-FR" sz="1200" b="1" u="sng" dirty="0"/>
              <a:t>LA LEGENDE DES AMAZONES </a:t>
            </a:r>
            <a:r>
              <a:rPr lang="es-ES_tradnl" sz="1200" b="1" u="sng" dirty="0">
                <a:solidFill>
                  <a:srgbClr val="000000"/>
                </a:solidFill>
                <a:uFill>
                  <a:solidFill>
                    <a:srgbClr val="000000"/>
                  </a:solidFill>
                </a:uFill>
                <a:ea typeface="Arial Unicode MS"/>
                <a:cs typeface="Arial Unicode MS"/>
              </a:rPr>
              <a:t>&gt;</a:t>
            </a:r>
            <a:r>
              <a:rPr lang="fr-FR" sz="1200" b="1" u="sng" dirty="0"/>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Grèce</a:t>
            </a:r>
            <a:r>
              <a:rPr lang="fr-FR" sz="1200" b="1" u="sng" dirty="0"/>
              <a:t>, à partir de 800 avant notre ère et 100 après notre ère. :</a:t>
            </a:r>
            <a:r>
              <a:rPr lang="fr-FR" sz="1200" b="1" dirty="0"/>
              <a:t> </a:t>
            </a:r>
            <a:r>
              <a:rPr lang="fr-FR" sz="1200" dirty="0"/>
              <a:t>Qui aurait cru que les Amazones, ces impressionnantes guerrières à cheval, bien connues à travers la mythologie, sont inspirées de modestes bergères ? </a:t>
            </a:r>
          </a:p>
        </p:txBody>
      </p:sp>
      <p:pic>
        <p:nvPicPr>
          <p:cNvPr id="15" name="Image 14" descr="Une image contenant ciel nocturne&#10;&#10;Description générée automatiquement">
            <a:extLst>
              <a:ext uri="{FF2B5EF4-FFF2-40B4-BE49-F238E27FC236}">
                <a16:creationId xmlns:a16="http://schemas.microsoft.com/office/drawing/2014/main" id="{669C8FC8-E777-45AC-8BB7-85FA3C22BB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764"/>
          <a:stretch/>
        </p:blipFill>
        <p:spPr>
          <a:xfrm>
            <a:off x="0" y="5169651"/>
            <a:ext cx="9753600" cy="2145549"/>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1E55E6D2-253D-496A-B10E-5E1B2DC62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393946" flipV="1">
            <a:off x="6025508" y="4551265"/>
            <a:ext cx="2440822" cy="2541321"/>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387C68CC-8AC3-4037-9FBE-31AA824F5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47800" y="3931722"/>
            <a:ext cx="2057784" cy="3115645"/>
          </a:xfrm>
          <a:prstGeom prst="rect">
            <a:avLst/>
          </a:prstGeom>
        </p:spPr>
      </p:pic>
    </p:spTree>
    <p:extLst>
      <p:ext uri="{BB962C8B-B14F-4D97-AF65-F5344CB8AC3E}">
        <p14:creationId xmlns:p14="http://schemas.microsoft.com/office/powerpoint/2010/main" val="47737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extérieur, nuageux, nuages, jour&#10;&#10;Description générée automatiquement">
            <a:extLst>
              <a:ext uri="{FF2B5EF4-FFF2-40B4-BE49-F238E27FC236}">
                <a16:creationId xmlns:a16="http://schemas.microsoft.com/office/drawing/2014/main" id="{6E2E1DAB-2E7C-43D8-B2F9-C115A96248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753600" cy="6468327"/>
          </a:xfrm>
          <a:prstGeom prst="rect">
            <a:avLst/>
          </a:prstGeom>
        </p:spPr>
      </p:pic>
      <p:pic>
        <p:nvPicPr>
          <p:cNvPr id="21" name="Image 20" descr="Une image contenant texte&#10;&#10;Description générée automatiquement">
            <a:extLst>
              <a:ext uri="{FF2B5EF4-FFF2-40B4-BE49-F238E27FC236}">
                <a16:creationId xmlns:a16="http://schemas.microsoft.com/office/drawing/2014/main" id="{8E5E8D1A-1E7C-4B88-A4FF-E2A3E93A8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2399" y="110184"/>
            <a:ext cx="3946977" cy="1953498"/>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99FE4930-3C2A-455B-A534-CBEF4DB6C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909" y="492010"/>
            <a:ext cx="2959840" cy="1185687"/>
          </a:xfrm>
          <a:prstGeom prst="rect">
            <a:avLst/>
          </a:prstGeom>
        </p:spPr>
      </p:pic>
      <p:sp>
        <p:nvSpPr>
          <p:cNvPr id="13" name="Espace réservé du numéro de diapositive 12">
            <a:extLst>
              <a:ext uri="{FF2B5EF4-FFF2-40B4-BE49-F238E27FC236}">
                <a16:creationId xmlns:a16="http://schemas.microsoft.com/office/drawing/2014/main" id="{F88FEA05-7A8D-4670-B2A7-118D2EAD2997}"/>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14</a:t>
            </a:fld>
            <a:endParaRPr lang="fr-FR" dirty="0">
              <a:solidFill>
                <a:schemeClr val="tx1"/>
              </a:solidFill>
            </a:endParaRPr>
          </a:p>
        </p:txBody>
      </p:sp>
      <p:pic>
        <p:nvPicPr>
          <p:cNvPr id="14" name="Image 13" descr="Une image contenant texte, stationnaire, enveloppe, carte de visite&#10;&#10;Description générée automatiquement">
            <a:extLst>
              <a:ext uri="{FF2B5EF4-FFF2-40B4-BE49-F238E27FC236}">
                <a16:creationId xmlns:a16="http://schemas.microsoft.com/office/drawing/2014/main" id="{9F0FA12D-21A7-44A2-97F8-4CB8ECD2C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754"/>
          <a:stretch/>
        </p:blipFill>
        <p:spPr>
          <a:xfrm>
            <a:off x="-10840" y="1157034"/>
            <a:ext cx="4392587" cy="5669531"/>
          </a:xfrm>
          <a:prstGeom prst="rect">
            <a:avLst/>
          </a:prstGeom>
        </p:spPr>
      </p:pic>
      <p:pic>
        <p:nvPicPr>
          <p:cNvPr id="22" name="Image 21">
            <a:extLst>
              <a:ext uri="{FF2B5EF4-FFF2-40B4-BE49-F238E27FC236}">
                <a16:creationId xmlns:a16="http://schemas.microsoft.com/office/drawing/2014/main" id="{85BD1EEF-D049-4D7E-9FB4-C54FFF6D7C2A}"/>
              </a:ext>
            </a:extLst>
          </p:cNvPr>
          <p:cNvPicPr>
            <a:picLocks noChangeAspect="1"/>
          </p:cNvPicPr>
          <p:nvPr/>
        </p:nvPicPr>
        <p:blipFill>
          <a:blip r:embed="rId5"/>
          <a:stretch>
            <a:fillRect/>
          </a:stretch>
        </p:blipFill>
        <p:spPr>
          <a:xfrm>
            <a:off x="3749306" y="814658"/>
            <a:ext cx="4861294" cy="4436861"/>
          </a:xfrm>
          <a:prstGeom prst="rect">
            <a:avLst/>
          </a:prstGeom>
        </p:spPr>
      </p:pic>
      <p:pic>
        <p:nvPicPr>
          <p:cNvPr id="20" name="Image 19" descr="Une image contenant herbe&#10;&#10;Description générée automatiquement">
            <a:extLst>
              <a:ext uri="{FF2B5EF4-FFF2-40B4-BE49-F238E27FC236}">
                <a16:creationId xmlns:a16="http://schemas.microsoft.com/office/drawing/2014/main" id="{E8CF4222-7344-4DD6-AD62-87EF7C780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68541"/>
            <a:ext cx="9753600" cy="1046659"/>
          </a:xfrm>
          <a:prstGeom prst="rect">
            <a:avLst/>
          </a:prstGeom>
        </p:spPr>
      </p:pic>
      <p:sp>
        <p:nvSpPr>
          <p:cNvPr id="4" name="Rectangle 3">
            <a:extLst>
              <a:ext uri="{FF2B5EF4-FFF2-40B4-BE49-F238E27FC236}">
                <a16:creationId xmlns:a16="http://schemas.microsoft.com/office/drawing/2014/main" id="{07E177CC-237D-4751-B874-16302E97372E}"/>
              </a:ext>
            </a:extLst>
          </p:cNvPr>
          <p:cNvSpPr/>
          <p:nvPr/>
        </p:nvSpPr>
        <p:spPr>
          <a:xfrm>
            <a:off x="3810000" y="888623"/>
            <a:ext cx="4613235" cy="4154984"/>
          </a:xfrm>
          <a:prstGeom prst="rect">
            <a:avLst/>
          </a:prstGeom>
        </p:spPr>
        <p:txBody>
          <a:bodyPr wrap="square">
            <a:spAutoFit/>
          </a:bodyPr>
          <a:lstStyle/>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de-DE"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23 – </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LE YOGA DES ORIGINES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Inde Ancienne</a:t>
            </a:r>
            <a:r>
              <a:rPr lang="fr-FR" sz="1200" b="1" u="sng" dirty="0">
                <a:solidFill>
                  <a:srgbClr val="000000"/>
                </a:solidFill>
                <a:uFill>
                  <a:solidFill>
                    <a:srgbClr val="000000"/>
                  </a:solidFill>
                </a:uFill>
                <a:ea typeface="Arial Unicode MS" panose="020B0604020202020204" pitchFamily="34" charset="-128"/>
                <a:cs typeface="Arial Unicode MS" panose="020B0604020202020204" pitchFamily="34" charset="-128"/>
              </a:rPr>
              <a:t>,  à partir de 400 avant notre ère : </a:t>
            </a:r>
            <a:r>
              <a:rPr lang="fr-FR" sz="1200" dirty="0">
                <a:solidFill>
                  <a:srgbClr val="000000"/>
                </a:solidFill>
                <a:ea typeface="Arial Unicode MS" panose="020B0604020202020204" pitchFamily="34" charset="-128"/>
                <a:cs typeface="Arial Unicode MS" panose="020B0604020202020204" pitchFamily="34" charset="-128"/>
              </a:rPr>
              <a:t>Le yoga ne date pas d’hier mais bien de l’Antiquité ! L’Inde ancienne ouvre la voie avec des pratiques exigeantes et pour le moins athlétiques. Braillard, apprenti yogi, manque furieusement de discipline pour égaler la sagesse du Maître </a:t>
            </a:r>
            <a:r>
              <a:rPr lang="fr-FR" sz="1200" dirty="0" err="1">
                <a:solidFill>
                  <a:srgbClr val="000000"/>
                </a:solidFill>
                <a:ea typeface="Arial Unicode MS" panose="020B0604020202020204" pitchFamily="34" charset="-128"/>
                <a:cs typeface="Arial Unicode MS" panose="020B0604020202020204" pitchFamily="34" charset="-128"/>
              </a:rPr>
              <a:t>Lablatte</a:t>
            </a:r>
            <a:r>
              <a:rPr lang="fr-FR" sz="1200" dirty="0">
                <a:solidFill>
                  <a:srgbClr val="000000"/>
                </a:solidFill>
                <a:ea typeface="Arial Unicode MS" panose="020B0604020202020204" pitchFamily="34" charset="-128"/>
                <a:cs typeface="Arial Unicode MS" panose="020B0604020202020204" pitchFamily="34" charset="-128"/>
              </a:rPr>
              <a:t>. </a:t>
            </a: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fr-FR" sz="1200" dirty="0">
              <a:solidFill>
                <a:srgbClr val="000000"/>
              </a:solidFill>
              <a:ea typeface="Arial Unicode MS" panose="020B0604020202020204" pitchFamily="34" charset="-128"/>
              <a:cs typeface="Arial Unicode MS" panose="020B0604020202020204" pitchFamily="34" charset="-128"/>
            </a:endParaRPr>
          </a:p>
          <a:p>
            <a:r>
              <a:rPr lang="fr-FR" sz="1200" b="1" u="sng" dirty="0"/>
              <a:t>24 – LA POLICE DE LA JOIE </a:t>
            </a:r>
            <a:r>
              <a:rPr lang="es-ES_tradnl" sz="1200" b="1" u="sng" dirty="0">
                <a:solidFill>
                  <a:srgbClr val="000000"/>
                </a:solidFill>
                <a:uFill>
                  <a:solidFill>
                    <a:srgbClr val="000000"/>
                  </a:solidFill>
                </a:uFill>
                <a:ea typeface="Arial Unicode MS"/>
                <a:cs typeface="Arial Unicode MS"/>
              </a:rPr>
              <a:t>&gt;</a:t>
            </a:r>
            <a:r>
              <a:rPr lang="fr-FR" sz="1200" b="1" u="sng" dirty="0"/>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Inde</a:t>
            </a:r>
            <a:r>
              <a:rPr lang="fr-FR" sz="1200" b="1" u="sng" dirty="0"/>
              <a:t>, Empire Maurya, entre 264 à 232 avant notre ère :</a:t>
            </a:r>
            <a:r>
              <a:rPr lang="fr-FR" sz="1200" b="1" dirty="0"/>
              <a:t> </a:t>
            </a:r>
            <a:r>
              <a:rPr lang="fr-FR" sz="1200" dirty="0"/>
              <a:t>Après un règne des plus cruels, l’Empereur Ashoka veut s’offrir un bon karma. Il décide de répandre le bien dans toute l’Inde, avec l’aide de sa sévère « police de la joie ». Avec Ashoka, le bonheur, ça ne rigole pas !  </a:t>
            </a:r>
          </a:p>
          <a:p>
            <a:endParaRPr lang="fr-FR" sz="1200" dirty="0"/>
          </a:p>
          <a:p>
            <a:r>
              <a:rPr lang="fr-FR" sz="1200" b="1" u="sng" dirty="0"/>
              <a:t>25 - REINES NOIRES </a:t>
            </a:r>
            <a:r>
              <a:rPr lang="es-ES_tradnl" sz="1200" b="1" u="sng" dirty="0">
                <a:solidFill>
                  <a:srgbClr val="000000"/>
                </a:solidFill>
                <a:uFill>
                  <a:solidFill>
                    <a:srgbClr val="000000"/>
                  </a:solidFill>
                </a:uFill>
                <a:ea typeface="Arial Unicode MS"/>
                <a:cs typeface="Arial Unicode MS"/>
              </a:rPr>
              <a:t>&gt;</a:t>
            </a:r>
            <a:r>
              <a:rPr lang="fr-FR" sz="1200" b="1" u="sng" dirty="0"/>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Royaume de </a:t>
            </a:r>
            <a:r>
              <a:rPr lang="fr-FR" sz="1200" b="1" u="sng" dirty="0" err="1">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Koush</a:t>
            </a:r>
            <a:r>
              <a:rPr lang="fr-FR" sz="1200" b="1" u="sng" dirty="0"/>
              <a:t>, à partir de 2 500 à 30 avant notre ère :</a:t>
            </a:r>
            <a:r>
              <a:rPr lang="fr-FR" sz="1200" b="1" dirty="0"/>
              <a:t> </a:t>
            </a:r>
            <a:r>
              <a:rPr lang="fr-FR" sz="1200" dirty="0"/>
              <a:t>Le royaume de </a:t>
            </a:r>
            <a:r>
              <a:rPr lang="fr-FR" sz="1200" dirty="0" err="1"/>
              <a:t>Koush</a:t>
            </a:r>
            <a:r>
              <a:rPr lang="fr-FR" sz="1200" dirty="0"/>
              <a:t> n’entretient pas de bonnes relations avec son voisin égyptien. Si les deux Empires savent parfois collaborer, ils aiment surtout guerroyer. Heureusement pour les </a:t>
            </a:r>
            <a:r>
              <a:rPr lang="fr-FR" sz="1200" dirty="0" err="1"/>
              <a:t>Koushs</a:t>
            </a:r>
            <a:r>
              <a:rPr lang="fr-FR" sz="1200" dirty="0"/>
              <a:t>, ils peuvent compter sur leurs Reines pour remporter la bataille. </a:t>
            </a: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es-ES_tradnl"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endParaRPr>
          </a:p>
          <a:p>
            <a:pPr algn="just">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es-ES_tradnl"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26 – </a:t>
            </a:r>
            <a:r>
              <a:rPr lang="fr-FR"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COLLECTION GLADIATEUR </a:t>
            </a:r>
            <a:r>
              <a:rPr lang="es-ES_tradnl" sz="1200" b="1" u="sng" dirty="0">
                <a:solidFill>
                  <a:srgbClr val="000000"/>
                </a:solidFill>
                <a:uFill>
                  <a:solidFill>
                    <a:srgbClr val="000000"/>
                  </a:solidFill>
                </a:uFill>
                <a:ea typeface="Arial Unicode MS"/>
                <a:cs typeface="Arial Unicode MS"/>
              </a:rPr>
              <a:t>&gt;</a:t>
            </a:r>
            <a:r>
              <a:rPr lang="fr-FR"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 </a:t>
            </a:r>
            <a:r>
              <a:rPr lang="fr-FR" sz="1200" b="1" u="sng" dirty="0">
                <a:solidFill>
                  <a:schemeClr val="accent6">
                    <a:lumMod val="75000"/>
                  </a:schemeClr>
                </a:solidFill>
                <a:uFill>
                  <a:solidFill>
                    <a:srgbClr val="000000"/>
                  </a:solidFill>
                </a:uFill>
                <a:ea typeface="Arial Unicode MS" panose="020B0604020202020204" pitchFamily="34" charset="-128"/>
                <a:cs typeface="Arial Unicode MS" panose="020B0604020202020204" pitchFamily="34" charset="-128"/>
              </a:rPr>
              <a:t>Rome</a:t>
            </a:r>
            <a:r>
              <a:rPr lang="fr-FR" sz="1200" b="1"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 entre 264 avant notre ère 410 de notre ère :</a:t>
            </a:r>
            <a:r>
              <a:rPr lang="fr-FR" sz="1200" u="sng"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 </a:t>
            </a:r>
            <a:r>
              <a:rPr lang="fr-FR" sz="1200" dirty="0">
                <a:solidFill>
                  <a:srgbClr val="000000"/>
                </a:solidFill>
                <a:latin typeface="+mj-lt"/>
                <a:ea typeface="Arial Unicode MS" panose="020B0604020202020204" pitchFamily="34" charset="-128"/>
                <a:cs typeface="Arial Unicode MS" panose="020B0604020202020204" pitchFamily="34" charset="-128"/>
              </a:rPr>
              <a:t>Le défilé printemps-été de la collection « gladiateur » arrive bientôt dans l’arène. Le provocator, le mirmillon, le </a:t>
            </a:r>
            <a:r>
              <a:rPr lang="fr-FR" sz="1200" dirty="0" err="1">
                <a:solidFill>
                  <a:srgbClr val="000000"/>
                </a:solidFill>
                <a:latin typeface="+mj-lt"/>
                <a:ea typeface="Arial Unicode MS" panose="020B0604020202020204" pitchFamily="34" charset="-128"/>
                <a:cs typeface="Arial Unicode MS" panose="020B0604020202020204" pitchFamily="34" charset="-128"/>
              </a:rPr>
              <a:t>sécutor</a:t>
            </a:r>
            <a:r>
              <a:rPr lang="fr-FR" sz="1200" dirty="0">
                <a:solidFill>
                  <a:srgbClr val="000000"/>
                </a:solidFill>
                <a:latin typeface="+mj-lt"/>
                <a:ea typeface="Arial Unicode MS" panose="020B0604020202020204" pitchFamily="34" charset="-128"/>
                <a:cs typeface="Arial Unicode MS" panose="020B0604020202020204" pitchFamily="34" charset="-128"/>
              </a:rPr>
              <a:t> ou le rétiaire, vous </a:t>
            </a:r>
            <a:r>
              <a:rPr lang="fr-FR" sz="1200" dirty="0" err="1">
                <a:solidFill>
                  <a:srgbClr val="000000"/>
                </a:solidFill>
                <a:latin typeface="+mj-lt"/>
                <a:ea typeface="Arial Unicode MS" panose="020B0604020202020204" pitchFamily="34" charset="-128"/>
                <a:cs typeface="Arial Unicode MS" panose="020B0604020202020204" pitchFamily="34" charset="-128"/>
              </a:rPr>
              <a:t>révélent</a:t>
            </a:r>
            <a:r>
              <a:rPr lang="fr-FR" sz="1200" dirty="0">
                <a:solidFill>
                  <a:srgbClr val="000000"/>
                </a:solidFill>
                <a:latin typeface="+mj-lt"/>
                <a:ea typeface="Arial Unicode MS" panose="020B0604020202020204" pitchFamily="34" charset="-128"/>
                <a:cs typeface="Arial Unicode MS" panose="020B0604020202020204" pitchFamily="34" charset="-128"/>
              </a:rPr>
              <a:t> leurs plus belles armures, au péril de leur vie !</a:t>
            </a:r>
            <a:r>
              <a:rPr lang="fr-FR" sz="1200" dirty="0">
                <a:solidFill>
                  <a:srgbClr val="000000"/>
                </a:solidFill>
                <a:uFill>
                  <a:solidFill>
                    <a:srgbClr val="000000"/>
                  </a:solidFill>
                </a:uFill>
                <a:latin typeface="+mj-lt"/>
                <a:ea typeface="Arial Unicode MS" panose="020B0604020202020204" pitchFamily="34" charset="-128"/>
                <a:cs typeface="Arial Unicode MS" panose="020B0604020202020204" pitchFamily="34" charset="-128"/>
              </a:rPr>
              <a:t> </a:t>
            </a:r>
            <a:endParaRPr lang="fr-FR" sz="1200" dirty="0">
              <a:solidFill>
                <a:srgbClr val="000000"/>
              </a:solidFill>
              <a:ea typeface="Arial Unicode MS" panose="020B0604020202020204" pitchFamily="34" charset="-128"/>
              <a:cs typeface="Arial Unicode MS" panose="020B0604020202020204" pitchFamily="34" charset="-128"/>
            </a:endParaRPr>
          </a:p>
        </p:txBody>
      </p:sp>
      <p:pic>
        <p:nvPicPr>
          <p:cNvPr id="24" name="Image 23">
            <a:extLst>
              <a:ext uri="{FF2B5EF4-FFF2-40B4-BE49-F238E27FC236}">
                <a16:creationId xmlns:a16="http://schemas.microsoft.com/office/drawing/2014/main" id="{02669842-67EF-40B7-9D93-447B88415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5472" y="4550594"/>
            <a:ext cx="1658821" cy="2418873"/>
          </a:xfrm>
          <a:prstGeom prst="rect">
            <a:avLst/>
          </a:prstGeom>
        </p:spPr>
      </p:pic>
      <p:pic>
        <p:nvPicPr>
          <p:cNvPr id="28" name="Image 27" descr="Une image contenant plante&#10;&#10;Description générée automatiquement">
            <a:extLst>
              <a:ext uri="{FF2B5EF4-FFF2-40B4-BE49-F238E27FC236}">
                <a16:creationId xmlns:a16="http://schemas.microsoft.com/office/drawing/2014/main" id="{E1B29844-8914-49CD-AFB9-DCAECF0FAD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51519"/>
            <a:ext cx="2795383" cy="2137646"/>
          </a:xfrm>
          <a:prstGeom prst="rect">
            <a:avLst/>
          </a:prstGeom>
        </p:spPr>
      </p:pic>
      <p:pic>
        <p:nvPicPr>
          <p:cNvPr id="26" name="Image 25" descr="Une image contenant texte&#10;&#10;Description générée automatiquement">
            <a:extLst>
              <a:ext uri="{FF2B5EF4-FFF2-40B4-BE49-F238E27FC236}">
                <a16:creationId xmlns:a16="http://schemas.microsoft.com/office/drawing/2014/main" id="{6B094FC2-3047-45C5-8884-F94D87AD1E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600" y="3712787"/>
            <a:ext cx="1258900" cy="2632915"/>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771AC14A-B2B9-4743-8E07-9E75B27201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7599" y="1176506"/>
            <a:ext cx="2620266" cy="2536281"/>
          </a:xfrm>
          <a:prstGeom prst="rect">
            <a:avLst/>
          </a:prstGeom>
        </p:spPr>
      </p:pic>
    </p:spTree>
    <p:extLst>
      <p:ext uri="{BB962C8B-B14F-4D97-AF65-F5344CB8AC3E}">
        <p14:creationId xmlns:p14="http://schemas.microsoft.com/office/powerpoint/2010/main" val="1371657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38ED303-F26B-4E2D-985C-9466EF49F2E9}"/>
              </a:ext>
            </a:extLst>
          </p:cNvPr>
          <p:cNvPicPr>
            <a:picLocks noChangeAspect="1"/>
          </p:cNvPicPr>
          <p:nvPr/>
        </p:nvPicPr>
        <p:blipFill>
          <a:blip r:embed="rId2"/>
          <a:stretch>
            <a:fillRect/>
          </a:stretch>
        </p:blipFill>
        <p:spPr>
          <a:xfrm>
            <a:off x="0" y="-109182"/>
            <a:ext cx="9906000" cy="7429500"/>
          </a:xfrm>
          <a:prstGeom prst="rect">
            <a:avLst/>
          </a:prstGeom>
        </p:spPr>
      </p:pic>
      <p:sp>
        <p:nvSpPr>
          <p:cNvPr id="6" name="object 6">
            <a:extLst>
              <a:ext uri="{FF2B5EF4-FFF2-40B4-BE49-F238E27FC236}">
                <a16:creationId xmlns:a16="http://schemas.microsoft.com/office/drawing/2014/main" id="{5A6BA8F7-0EFC-485A-8143-44BEFD4ACC7E}"/>
              </a:ext>
            </a:extLst>
          </p:cNvPr>
          <p:cNvSpPr txBox="1">
            <a:spLocks noGrp="1"/>
          </p:cNvSpPr>
          <p:nvPr>
            <p:ph type="title"/>
          </p:nvPr>
        </p:nvSpPr>
        <p:spPr>
          <a:xfrm>
            <a:off x="366252" y="321644"/>
            <a:ext cx="6452565" cy="753285"/>
          </a:xfrm>
          <a:prstGeom prst="rect">
            <a:avLst/>
          </a:prstGeom>
        </p:spPr>
        <p:txBody>
          <a:bodyPr vert="horz" wrap="square" lIns="0" tIns="14480" rIns="0" bIns="0" rtlCol="0">
            <a:spAutoFit/>
          </a:bodyPr>
          <a:lstStyle/>
          <a:p>
            <a:pPr marL="11584">
              <a:spcBef>
                <a:spcPts val="114"/>
              </a:spcBef>
            </a:pPr>
            <a:r>
              <a:rPr lang="fr-FR" sz="4800" b="0" dirty="0">
                <a:latin typeface="GUEDELON" pitchFamily="50" charset="0"/>
                <a:cs typeface="Tahoma"/>
              </a:rPr>
              <a:t>1001 </a:t>
            </a:r>
            <a:r>
              <a:rPr lang="fr-FR" sz="4800" b="0" dirty="0" err="1">
                <a:latin typeface="GUEDELON" pitchFamily="50" charset="0"/>
                <a:cs typeface="Tahoma"/>
              </a:rPr>
              <a:t>moyen-âges</a:t>
            </a:r>
            <a:endParaRPr lang="fr-FR" sz="4800" b="0" dirty="0">
              <a:latin typeface="GUEDELON" pitchFamily="50" charset="0"/>
              <a:cs typeface="Tahoma"/>
            </a:endParaRPr>
          </a:p>
        </p:txBody>
      </p:sp>
      <p:sp>
        <p:nvSpPr>
          <p:cNvPr id="7" name="Rectangle 6">
            <a:extLst>
              <a:ext uri="{FF2B5EF4-FFF2-40B4-BE49-F238E27FC236}">
                <a16:creationId xmlns:a16="http://schemas.microsoft.com/office/drawing/2014/main" id="{12CBC546-CC0F-4435-A368-2FE69F376CFD}"/>
              </a:ext>
            </a:extLst>
          </p:cNvPr>
          <p:cNvSpPr/>
          <p:nvPr/>
        </p:nvSpPr>
        <p:spPr>
          <a:xfrm>
            <a:off x="4703453" y="515676"/>
            <a:ext cx="3785566" cy="492443"/>
          </a:xfrm>
          <a:prstGeom prst="rect">
            <a:avLst/>
          </a:prstGeom>
        </p:spPr>
        <p:txBody>
          <a:bodyPr wrap="square">
            <a:spAutoFit/>
          </a:bodyPr>
          <a:lstStyle/>
          <a:p>
            <a:pPr marL="11584">
              <a:spcBef>
                <a:spcPts val="114"/>
              </a:spcBef>
            </a:pPr>
            <a:r>
              <a:rPr lang="fr-FR" sz="2600" kern="0" dirty="0">
                <a:latin typeface="Tahoma" panose="020B0604030504040204" pitchFamily="34" charset="0"/>
                <a:ea typeface="Tahoma" panose="020B0604030504040204" pitchFamily="34" charset="0"/>
                <a:cs typeface="Tahoma" panose="020B0604030504040204" pitchFamily="34" charset="0"/>
              </a:rPr>
              <a:t>, à retrouver sur </a:t>
            </a:r>
            <a:r>
              <a:rPr lang="fr-FR" sz="2600" b="1" kern="0" dirty="0">
                <a:latin typeface="Tahoma" panose="020B0604030504040204" pitchFamily="34" charset="0"/>
                <a:ea typeface="Tahoma" panose="020B0604030504040204" pitchFamily="34" charset="0"/>
                <a:cs typeface="Tahoma" panose="020B0604030504040204" pitchFamily="34" charset="0"/>
              </a:rPr>
              <a:t>OKOO</a:t>
            </a:r>
          </a:p>
        </p:txBody>
      </p:sp>
      <p:sp>
        <p:nvSpPr>
          <p:cNvPr id="8" name="Rectangle 7">
            <a:extLst>
              <a:ext uri="{FF2B5EF4-FFF2-40B4-BE49-F238E27FC236}">
                <a16:creationId xmlns:a16="http://schemas.microsoft.com/office/drawing/2014/main" id="{A869DA6B-84B4-4E6B-A017-E0D59C3C13A6}"/>
              </a:ext>
            </a:extLst>
          </p:cNvPr>
          <p:cNvSpPr/>
          <p:nvPr/>
        </p:nvSpPr>
        <p:spPr>
          <a:xfrm>
            <a:off x="1699091" y="1642325"/>
            <a:ext cx="5791200" cy="338554"/>
          </a:xfrm>
          <a:prstGeom prst="rect">
            <a:avLst/>
          </a:prstGeom>
        </p:spPr>
        <p:txBody>
          <a:bodyPr wrap="square">
            <a:spAutoFit/>
          </a:bodyPr>
          <a:lstStyle/>
          <a:p>
            <a:r>
              <a:rPr lang="fr-FR" sz="1600" i="1" u="sng" dirty="0">
                <a:solidFill>
                  <a:srgbClr val="000000"/>
                </a:solidFill>
                <a:latin typeface="Tahoma" panose="020B0604030504040204" pitchFamily="34" charset="0"/>
                <a:ea typeface="Tahoma" panose="020B0604030504040204" pitchFamily="34" charset="0"/>
                <a:cs typeface="Tahoma" panose="020B0604030504040204" pitchFamily="34" charset="0"/>
              </a:rPr>
              <a:t>https://www.france.tv/enfants/six-huit-ans/1001-moyen-ages/</a:t>
            </a:r>
            <a:endParaRPr lang="fr-FR" sz="1600" dirty="0">
              <a:latin typeface="Tahoma" panose="020B0604030504040204" pitchFamily="34" charset="0"/>
              <a:ea typeface="Tahoma" panose="020B0604030504040204" pitchFamily="34" charset="0"/>
              <a:cs typeface="Tahoma" panose="020B0604030504040204" pitchFamily="34" charset="0"/>
            </a:endParaRPr>
          </a:p>
        </p:txBody>
      </p:sp>
      <p:sp>
        <p:nvSpPr>
          <p:cNvPr id="9" name="Flèche : en arc 8">
            <a:extLst>
              <a:ext uri="{FF2B5EF4-FFF2-40B4-BE49-F238E27FC236}">
                <a16:creationId xmlns:a16="http://schemas.microsoft.com/office/drawing/2014/main" id="{45F1B36B-4121-478C-AC26-5352B150BDAD}"/>
              </a:ext>
            </a:extLst>
          </p:cNvPr>
          <p:cNvSpPr/>
          <p:nvPr/>
        </p:nvSpPr>
        <p:spPr>
          <a:xfrm rot="5147786">
            <a:off x="7063175" y="597421"/>
            <a:ext cx="1181486" cy="1587870"/>
          </a:xfrm>
          <a:prstGeom prst="circularArrow">
            <a:avLst>
              <a:gd name="adj1" fmla="val 12500"/>
              <a:gd name="adj2" fmla="val 999758"/>
              <a:gd name="adj3" fmla="val 20457681"/>
              <a:gd name="adj4" fmla="val 14133735"/>
              <a:gd name="adj5" fmla="val 9508"/>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1" name="Image 10">
            <a:extLst>
              <a:ext uri="{FF2B5EF4-FFF2-40B4-BE49-F238E27FC236}">
                <a16:creationId xmlns:a16="http://schemas.microsoft.com/office/drawing/2014/main" id="{AD1F0648-5498-4911-ADE4-5AC85E198768}"/>
              </a:ext>
            </a:extLst>
          </p:cNvPr>
          <p:cNvPicPr>
            <a:picLocks noChangeAspect="1"/>
          </p:cNvPicPr>
          <p:nvPr/>
        </p:nvPicPr>
        <p:blipFill>
          <a:blip r:embed="rId3"/>
          <a:stretch>
            <a:fillRect/>
          </a:stretch>
        </p:blipFill>
        <p:spPr>
          <a:xfrm>
            <a:off x="2667000" y="2586975"/>
            <a:ext cx="4419600" cy="3320012"/>
          </a:xfrm>
          <a:prstGeom prst="rect">
            <a:avLst/>
          </a:prstGeom>
        </p:spPr>
      </p:pic>
    </p:spTree>
    <p:extLst>
      <p:ext uri="{BB962C8B-B14F-4D97-AF65-F5344CB8AC3E}">
        <p14:creationId xmlns:p14="http://schemas.microsoft.com/office/powerpoint/2010/main" val="273463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olonnade&#10;&#10;Description générée automatiquement">
            <a:extLst>
              <a:ext uri="{FF2B5EF4-FFF2-40B4-BE49-F238E27FC236}">
                <a16:creationId xmlns:a16="http://schemas.microsoft.com/office/drawing/2014/main" id="{C409F46A-4654-42F7-94BC-E0BBA9820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753600" cy="5486400"/>
          </a:xfrm>
          <a:prstGeom prst="rect">
            <a:avLst/>
          </a:prstGeom>
        </p:spPr>
      </p:pic>
      <p:sp>
        <p:nvSpPr>
          <p:cNvPr id="16" name="Rectangle 15">
            <a:extLst>
              <a:ext uri="{FF2B5EF4-FFF2-40B4-BE49-F238E27FC236}">
                <a16:creationId xmlns:a16="http://schemas.microsoft.com/office/drawing/2014/main" id="{91349DCE-B386-4609-975D-A9B4E8720626}"/>
              </a:ext>
            </a:extLst>
          </p:cNvPr>
          <p:cNvSpPr/>
          <p:nvPr/>
        </p:nvSpPr>
        <p:spPr>
          <a:xfrm>
            <a:off x="5594685" y="5862407"/>
            <a:ext cx="4876800" cy="1077218"/>
          </a:xfrm>
          <a:prstGeom prst="rect">
            <a:avLst/>
          </a:prstGeom>
        </p:spPr>
        <p:txBody>
          <a:bodyPr>
            <a:spAutoFit/>
          </a:bodyPr>
          <a:lstStyle/>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Alice Colin</a:t>
            </a:r>
          </a:p>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directrice de production</a:t>
            </a:r>
          </a:p>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06 89 56 32 54</a:t>
            </a:r>
          </a:p>
          <a:p>
            <a:pPr algn="ctr"/>
            <a:r>
              <a:rPr lang="fr-FR" sz="1600" i="1" dirty="0">
                <a:solidFill>
                  <a:schemeClr val="tx1">
                    <a:lumMod val="95000"/>
                    <a:lumOff val="5000"/>
                  </a:schemeClr>
                </a:solidFill>
                <a:ea typeface="Tahoma" panose="020B0604030504040204" pitchFamily="34" charset="0"/>
                <a:cs typeface="Courier New" panose="02070309020205020404" pitchFamily="49" charset="0"/>
                <a:hlinkClick r:id="rId4">
                  <a:extLst>
                    <a:ext uri="{A12FA001-AC4F-418D-AE19-62706E023703}">
                      <ahyp:hlinkClr xmlns:ahyp="http://schemas.microsoft.com/office/drawing/2018/hyperlinkcolor" val="tx"/>
                    </a:ext>
                  </a:extLst>
                </a:hlinkClick>
              </a:rPr>
              <a:t>a.colin@ecransdumonde.com</a:t>
            </a:r>
            <a:endParaRPr lang="fr-FR" sz="1600" i="1" dirty="0">
              <a:solidFill>
                <a:schemeClr val="tx1">
                  <a:lumMod val="95000"/>
                  <a:lumOff val="5000"/>
                </a:schemeClr>
              </a:solidFill>
              <a:ea typeface="Tahoma" panose="020B0604030504040204" pitchFamily="34" charset="0"/>
              <a:cs typeface="Courier New" panose="02070309020205020404" pitchFamily="49" charset="0"/>
            </a:endParaRPr>
          </a:p>
        </p:txBody>
      </p:sp>
      <p:sp>
        <p:nvSpPr>
          <p:cNvPr id="17" name="Rectangle 16">
            <a:extLst>
              <a:ext uri="{FF2B5EF4-FFF2-40B4-BE49-F238E27FC236}">
                <a16:creationId xmlns:a16="http://schemas.microsoft.com/office/drawing/2014/main" id="{6F327906-AE9F-42FE-A175-0C24F9B13534}"/>
              </a:ext>
            </a:extLst>
          </p:cNvPr>
          <p:cNvSpPr/>
          <p:nvPr/>
        </p:nvSpPr>
        <p:spPr>
          <a:xfrm>
            <a:off x="2514600" y="5862407"/>
            <a:ext cx="4876800" cy="1077218"/>
          </a:xfrm>
          <a:prstGeom prst="rect">
            <a:avLst/>
          </a:prstGeom>
        </p:spPr>
        <p:txBody>
          <a:bodyPr>
            <a:spAutoFit/>
          </a:bodyPr>
          <a:lstStyle/>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Gladys </a:t>
            </a:r>
            <a:r>
              <a:rPr lang="fr-FR" sz="1600" dirty="0" err="1">
                <a:solidFill>
                  <a:schemeClr val="tx1">
                    <a:lumMod val="95000"/>
                    <a:lumOff val="5000"/>
                  </a:schemeClr>
                </a:solidFill>
                <a:ea typeface="Tahoma" panose="020B0604030504040204" pitchFamily="34" charset="0"/>
                <a:cs typeface="Courier New" panose="02070309020205020404" pitchFamily="49" charset="0"/>
              </a:rPr>
              <a:t>Morchoisne</a:t>
            </a:r>
            <a:endParaRPr lang="fr-FR" sz="1600" dirty="0">
              <a:solidFill>
                <a:schemeClr val="tx1">
                  <a:lumMod val="95000"/>
                  <a:lumOff val="5000"/>
                </a:schemeClr>
              </a:solidFill>
              <a:ea typeface="Tahoma" panose="020B0604030504040204" pitchFamily="34" charset="0"/>
              <a:cs typeface="Courier New" panose="02070309020205020404" pitchFamily="49" charset="0"/>
            </a:endParaRPr>
          </a:p>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productrice exécutive</a:t>
            </a:r>
          </a:p>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06 03 91 41 77</a:t>
            </a:r>
          </a:p>
          <a:p>
            <a:pPr algn="ctr"/>
            <a:r>
              <a:rPr lang="fr-FR" sz="1600" i="1" dirty="0">
                <a:ea typeface="Tahoma" panose="020B0604030504040204" pitchFamily="34" charset="0"/>
                <a:cs typeface="Courier New" panose="02070309020205020404" pitchFamily="49" charset="0"/>
                <a:hlinkClick r:id="rId5">
                  <a:extLst>
                    <a:ext uri="{A12FA001-AC4F-418D-AE19-62706E023703}">
                      <ahyp:hlinkClr xmlns:ahyp="http://schemas.microsoft.com/office/drawing/2018/hyperlinkcolor" val="tx"/>
                    </a:ext>
                  </a:extLst>
                </a:hlinkClick>
              </a:rPr>
              <a:t>gladysmorchoisne@yahoo.fr</a:t>
            </a:r>
            <a:r>
              <a:rPr lang="fr-FR" sz="1600" i="1" dirty="0">
                <a:ea typeface="Tahoma" panose="020B0604030504040204" pitchFamily="34" charset="0"/>
                <a:cs typeface="Courier New" panose="02070309020205020404" pitchFamily="49" charset="0"/>
              </a:rPr>
              <a:t> </a:t>
            </a:r>
          </a:p>
        </p:txBody>
      </p:sp>
      <p:sp>
        <p:nvSpPr>
          <p:cNvPr id="18" name="Rectangle 17">
            <a:extLst>
              <a:ext uri="{FF2B5EF4-FFF2-40B4-BE49-F238E27FC236}">
                <a16:creationId xmlns:a16="http://schemas.microsoft.com/office/drawing/2014/main" id="{A6501875-9723-4B5F-BBDD-8C67DD357B6F}"/>
              </a:ext>
            </a:extLst>
          </p:cNvPr>
          <p:cNvSpPr/>
          <p:nvPr/>
        </p:nvSpPr>
        <p:spPr>
          <a:xfrm>
            <a:off x="-717883" y="5861440"/>
            <a:ext cx="4876800" cy="1077218"/>
          </a:xfrm>
          <a:prstGeom prst="rect">
            <a:avLst/>
          </a:prstGeom>
        </p:spPr>
        <p:txBody>
          <a:bodyPr>
            <a:spAutoFit/>
          </a:bodyPr>
          <a:lstStyle/>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Laurent Lesperon</a:t>
            </a:r>
          </a:p>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producteur</a:t>
            </a:r>
          </a:p>
          <a:p>
            <a:pPr algn="ctr"/>
            <a:r>
              <a:rPr lang="fr-FR" sz="1600" dirty="0">
                <a:solidFill>
                  <a:schemeClr val="tx1">
                    <a:lumMod val="95000"/>
                    <a:lumOff val="5000"/>
                  </a:schemeClr>
                </a:solidFill>
                <a:ea typeface="Tahoma" panose="020B0604030504040204" pitchFamily="34" charset="0"/>
                <a:cs typeface="Courier New" panose="02070309020205020404" pitchFamily="49" charset="0"/>
              </a:rPr>
              <a:t>06 76 76 76 50</a:t>
            </a:r>
          </a:p>
          <a:p>
            <a:pPr algn="ctr"/>
            <a:r>
              <a:rPr lang="fr-FR" sz="1600" i="1" dirty="0">
                <a:solidFill>
                  <a:schemeClr val="tx1">
                    <a:lumMod val="95000"/>
                    <a:lumOff val="5000"/>
                  </a:schemeClr>
                </a:solidFill>
                <a:ea typeface="Tahoma" panose="020B0604030504040204" pitchFamily="34" charset="0"/>
                <a:cs typeface="Courier New" panose="02070309020205020404" pitchFamily="49" charset="0"/>
                <a:hlinkClick r:id="rId6">
                  <a:extLst>
                    <a:ext uri="{A12FA001-AC4F-418D-AE19-62706E023703}">
                      <ahyp:hlinkClr xmlns:ahyp="http://schemas.microsoft.com/office/drawing/2018/hyperlinkcolor" val="tx"/>
                    </a:ext>
                  </a:extLst>
                </a:hlinkClick>
              </a:rPr>
              <a:t>l.lesperon@ecransdumonde.com</a:t>
            </a:r>
            <a:endParaRPr lang="fr-FR" sz="1600" i="1" dirty="0">
              <a:solidFill>
                <a:schemeClr val="tx1">
                  <a:lumMod val="95000"/>
                  <a:lumOff val="5000"/>
                </a:schemeClr>
              </a:solidFill>
              <a:ea typeface="Tahoma" panose="020B0604030504040204" pitchFamily="34" charset="0"/>
              <a:cs typeface="Courier New" panose="02070309020205020404" pitchFamily="49" charset="0"/>
            </a:endParaRPr>
          </a:p>
        </p:txBody>
      </p:sp>
      <p:pic>
        <p:nvPicPr>
          <p:cNvPr id="20" name="Image 19">
            <a:extLst>
              <a:ext uri="{FF2B5EF4-FFF2-40B4-BE49-F238E27FC236}">
                <a16:creationId xmlns:a16="http://schemas.microsoft.com/office/drawing/2014/main" id="{D1C3B26D-E8A7-4A86-B499-CF43ACCF5A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0939" y="4673351"/>
            <a:ext cx="2851722" cy="665107"/>
          </a:xfrm>
          <a:prstGeom prst="rect">
            <a:avLst/>
          </a:prstGeom>
        </p:spPr>
      </p:pic>
    </p:spTree>
    <p:extLst>
      <p:ext uri="{BB962C8B-B14F-4D97-AF65-F5344CB8AC3E}">
        <p14:creationId xmlns:p14="http://schemas.microsoft.com/office/powerpoint/2010/main" val="68442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3F5A95-67C9-46DD-9881-F03F2CA1A202}"/>
              </a:ext>
            </a:extLst>
          </p:cNvPr>
          <p:cNvPicPr>
            <a:picLocks noChangeAspect="1"/>
          </p:cNvPicPr>
          <p:nvPr/>
        </p:nvPicPr>
        <p:blipFill>
          <a:blip r:embed="rId2"/>
          <a:stretch>
            <a:fillRect/>
          </a:stretch>
        </p:blipFill>
        <p:spPr>
          <a:xfrm>
            <a:off x="1" y="0"/>
            <a:ext cx="9753599" cy="7327140"/>
          </a:xfrm>
          <a:prstGeom prst="rect">
            <a:avLst/>
          </a:prstGeom>
        </p:spPr>
      </p:pic>
      <p:sp>
        <p:nvSpPr>
          <p:cNvPr id="4" name="object 4"/>
          <p:cNvSpPr txBox="1">
            <a:spLocks noGrp="1"/>
          </p:cNvSpPr>
          <p:nvPr>
            <p:ph type="title"/>
          </p:nvPr>
        </p:nvSpPr>
        <p:spPr>
          <a:xfrm>
            <a:off x="457200" y="162786"/>
            <a:ext cx="5842966" cy="568619"/>
          </a:xfrm>
          <a:prstGeom prst="rect">
            <a:avLst/>
          </a:prstGeom>
        </p:spPr>
        <p:txBody>
          <a:bodyPr vert="horz" wrap="square" lIns="0" tIns="14480" rIns="0" bIns="0" rtlCol="0">
            <a:spAutoFit/>
          </a:bodyPr>
          <a:lstStyle/>
          <a:p>
            <a:pPr marL="11584">
              <a:spcBef>
                <a:spcPts val="114"/>
              </a:spcBef>
            </a:pPr>
            <a:r>
              <a:rPr lang="fr-FR" sz="3600" dirty="0">
                <a:solidFill>
                  <a:schemeClr val="tx1"/>
                </a:solidFill>
                <a:latin typeface="Aharoni" panose="02010803020104030203" pitchFamily="2" charset="-79"/>
                <a:cs typeface="Aharoni" panose="02010803020104030203" pitchFamily="2" charset="-79"/>
              </a:rPr>
              <a:t>La série</a:t>
            </a:r>
            <a:endParaRPr sz="3600" b="0" dirty="0">
              <a:solidFill>
                <a:schemeClr val="tx1"/>
              </a:solidFill>
              <a:latin typeface="Aharoni" panose="02010803020104030203" pitchFamily="2" charset="-79"/>
              <a:cs typeface="Aharoni" panose="02010803020104030203" pitchFamily="2" charset="-79"/>
            </a:endParaRPr>
          </a:p>
        </p:txBody>
      </p:sp>
      <p:sp>
        <p:nvSpPr>
          <p:cNvPr id="7" name="Rectangle 6">
            <a:extLst>
              <a:ext uri="{FF2B5EF4-FFF2-40B4-BE49-F238E27FC236}">
                <a16:creationId xmlns:a16="http://schemas.microsoft.com/office/drawing/2014/main" id="{F09C07A1-0E9C-431C-A7C4-0E2385F0DD3E}"/>
              </a:ext>
            </a:extLst>
          </p:cNvPr>
          <p:cNvSpPr/>
          <p:nvPr/>
        </p:nvSpPr>
        <p:spPr>
          <a:xfrm>
            <a:off x="457200" y="931566"/>
            <a:ext cx="6324600" cy="2954634"/>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object 3">
            <a:extLst>
              <a:ext uri="{FF2B5EF4-FFF2-40B4-BE49-F238E27FC236}">
                <a16:creationId xmlns:a16="http://schemas.microsoft.com/office/drawing/2014/main" id="{50D83372-FB08-4062-B5D6-F64E72B2B351}"/>
              </a:ext>
            </a:extLst>
          </p:cNvPr>
          <p:cNvSpPr txBox="1"/>
          <p:nvPr/>
        </p:nvSpPr>
        <p:spPr>
          <a:xfrm>
            <a:off x="589751" y="1081412"/>
            <a:ext cx="6010794" cy="2597020"/>
          </a:xfrm>
          <a:prstGeom prst="rect">
            <a:avLst/>
          </a:prstGeom>
        </p:spPr>
        <p:txBody>
          <a:bodyPr vert="horz" wrap="square" lIns="0" tIns="11584" rIns="0" bIns="0" rtlCol="0">
            <a:spAutoFit/>
          </a:bodyPr>
          <a:lstStyle/>
          <a:p>
            <a:pPr marL="11584" marR="6371" algn="just"/>
            <a:r>
              <a:rPr lang="fr-FR" sz="1200" b="1" spc="-27" dirty="0">
                <a:ea typeface="Tahoma" panose="020B0604030504040204" pitchFamily="34" charset="0"/>
                <a:cs typeface="Tahoma" panose="020B0604030504040204" pitchFamily="34" charset="0"/>
              </a:rPr>
              <a:t>Il y a 100 000 ans</a:t>
            </a:r>
            <a:r>
              <a:rPr lang="fr-FR" sz="1200" spc="-27" dirty="0">
                <a:ea typeface="Tahoma" panose="020B0604030504040204" pitchFamily="34" charset="0"/>
                <a:cs typeface="Tahoma" panose="020B0604030504040204" pitchFamily="34" charset="0"/>
              </a:rPr>
              <a:t>, l’homme moderne, Homo Sapiens, commence à se répandre dans le monde. </a:t>
            </a:r>
            <a:r>
              <a:rPr lang="fr-FR" sz="1200" b="1" spc="-27" dirty="0">
                <a:ea typeface="Tahoma" panose="020B0604030504040204" pitchFamily="34" charset="0"/>
                <a:cs typeface="Tahoma" panose="020B0604030504040204" pitchFamily="34" charset="0"/>
              </a:rPr>
              <a:t>Plus tard, 10 000 ans avant notre ère</a:t>
            </a:r>
            <a:r>
              <a:rPr lang="fr-FR" sz="1200" spc="-27" dirty="0">
                <a:ea typeface="Tahoma" panose="020B0604030504040204" pitchFamily="34" charset="0"/>
                <a:cs typeface="Tahoma" panose="020B0604030504040204" pitchFamily="34" charset="0"/>
              </a:rPr>
              <a:t>, des groupes d’humains apprennent à cultiver la terre et vivre en communauté. Peu à peu ils se sédentarisent ; leurs petits villages deviennent des villes et donnent naissance à de grandes civilisations, qui s’épanouissent à travers le monde. </a:t>
            </a:r>
          </a:p>
          <a:p>
            <a:pPr marL="11584" marR="6371" algn="just"/>
            <a:endParaRPr lang="fr-FR" sz="1200" spc="-27" dirty="0">
              <a:ea typeface="Tahoma" panose="020B0604030504040204" pitchFamily="34" charset="0"/>
              <a:cs typeface="Tahoma" panose="020B0604030504040204" pitchFamily="34" charset="0"/>
            </a:endParaRPr>
          </a:p>
          <a:p>
            <a:pPr marL="11584" marR="6371" algn="just"/>
            <a:r>
              <a:rPr lang="fr-FR" sz="1200" spc="-27" dirty="0">
                <a:ea typeface="Tahoma" panose="020B0604030504040204" pitchFamily="34" charset="0"/>
                <a:cs typeface="Tahoma" panose="020B0604030504040204" pitchFamily="34" charset="0"/>
              </a:rPr>
              <a:t>Après une première saison de 26 épisodes sur le Moyen-Âge, « </a:t>
            </a:r>
            <a:r>
              <a:rPr lang="fr-FR" sz="1200" b="1" i="1" spc="-27" dirty="0">
                <a:ea typeface="Tahoma" panose="020B0604030504040204" pitchFamily="34" charset="0"/>
                <a:cs typeface="Tahoma" panose="020B0604030504040204" pitchFamily="34" charset="0"/>
              </a:rPr>
              <a:t>1001 mondes antiques </a:t>
            </a:r>
            <a:r>
              <a:rPr lang="fr-FR" sz="1200" spc="-27" dirty="0">
                <a:ea typeface="Tahoma" panose="020B0604030504040204" pitchFamily="34" charset="0"/>
                <a:cs typeface="Tahoma" panose="020B0604030504040204" pitchFamily="34" charset="0"/>
              </a:rPr>
              <a:t>» nous transporte dans un incroyable voyage à travers ces civilisations anciennes. Il y a plusieurs mondes antiques : ceux, bien connus, de la Grèce, de la Rome ou de l’Egypte et ceux, moins familiers, d’Asie, d’Afrique Subsaharienne, du Moyen Orient et encore, des Amériques. </a:t>
            </a:r>
          </a:p>
          <a:p>
            <a:pPr marL="11584" marR="6371" algn="just"/>
            <a:endParaRPr lang="fr-FR" sz="1200" spc="-27" dirty="0">
              <a:ea typeface="Tahoma" panose="020B0604030504040204" pitchFamily="34" charset="0"/>
              <a:cs typeface="Tahoma" panose="020B0604030504040204" pitchFamily="34" charset="0"/>
            </a:endParaRPr>
          </a:p>
          <a:p>
            <a:pPr marL="11584" marR="6371" algn="just"/>
            <a:r>
              <a:rPr lang="fr-FR" sz="1200" spc="-27" dirty="0">
                <a:ea typeface="Tahoma" panose="020B0604030504040204" pitchFamily="34" charset="0"/>
                <a:cs typeface="Tahoma" panose="020B0604030504040204" pitchFamily="34" charset="0"/>
              </a:rPr>
              <a:t>Ouverte sur le monde, la série va explorer ces différentes cultures et civilisations avec humour et fantaisie. Mettant en lumière des aspects inattendus et décalés de l’Histoire. Toujours à hauteur d’enfant, la série s’attachera à parler de grandes inventions, de personnages emblématiques, de phénomènes et sites incontournables. </a:t>
            </a:r>
          </a:p>
        </p:txBody>
      </p:sp>
      <p:sp>
        <p:nvSpPr>
          <p:cNvPr id="2" name="Espace réservé du numéro de diapositive 1">
            <a:extLst>
              <a:ext uri="{FF2B5EF4-FFF2-40B4-BE49-F238E27FC236}">
                <a16:creationId xmlns:a16="http://schemas.microsoft.com/office/drawing/2014/main" id="{C3A348F4-5B84-4ABA-A069-1B288E9A16B8}"/>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2</a:t>
            </a:fld>
            <a:endParaRPr lang="fr-FR" sz="140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4D590D5-56AE-406D-A3FF-8B5FEB23CF93}"/>
              </a:ext>
            </a:extLst>
          </p:cNvPr>
          <p:cNvPicPr>
            <a:picLocks noChangeAspect="1"/>
          </p:cNvPicPr>
          <p:nvPr/>
        </p:nvPicPr>
        <p:blipFill rotWithShape="1">
          <a:blip r:embed="rId2"/>
          <a:srcRect l="1" r="13569" b="16653"/>
          <a:stretch/>
        </p:blipFill>
        <p:spPr>
          <a:xfrm>
            <a:off x="-37332" y="1859"/>
            <a:ext cx="10248132" cy="7313341"/>
          </a:xfrm>
          <a:prstGeom prst="rect">
            <a:avLst/>
          </a:prstGeom>
        </p:spPr>
      </p:pic>
      <p:pic>
        <p:nvPicPr>
          <p:cNvPr id="8" name="Image 7" descr="Une image contenant herbe&#10;&#10;Description générée automatiquement">
            <a:extLst>
              <a:ext uri="{FF2B5EF4-FFF2-40B4-BE49-F238E27FC236}">
                <a16:creationId xmlns:a16="http://schemas.microsoft.com/office/drawing/2014/main" id="{0B902B69-4A77-4C3C-B8B0-2E608E215A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5" b="32789"/>
          <a:stretch/>
        </p:blipFill>
        <p:spPr>
          <a:xfrm>
            <a:off x="-37332" y="6359473"/>
            <a:ext cx="10266843" cy="1021017"/>
          </a:xfrm>
          <a:prstGeom prst="rect">
            <a:avLst/>
          </a:prstGeom>
        </p:spPr>
      </p:pic>
      <p:sp>
        <p:nvSpPr>
          <p:cNvPr id="18" name="object 3">
            <a:extLst>
              <a:ext uri="{FF2B5EF4-FFF2-40B4-BE49-F238E27FC236}">
                <a16:creationId xmlns:a16="http://schemas.microsoft.com/office/drawing/2014/main" id="{66243373-870F-4064-89AF-9F826F175C5C}"/>
              </a:ext>
            </a:extLst>
          </p:cNvPr>
          <p:cNvSpPr txBox="1"/>
          <p:nvPr/>
        </p:nvSpPr>
        <p:spPr>
          <a:xfrm>
            <a:off x="2150047" y="2058644"/>
            <a:ext cx="4594070" cy="718044"/>
          </a:xfrm>
          <a:prstGeom prst="rect">
            <a:avLst/>
          </a:prstGeom>
        </p:spPr>
        <p:txBody>
          <a:bodyPr vert="horz" wrap="square" lIns="0" tIns="11584" rIns="0" bIns="0" rtlCol="0">
            <a:spAutoFit/>
          </a:bodyPr>
          <a:lstStyle/>
          <a:p>
            <a:pPr marL="11584" marR="6371" algn="just"/>
            <a:r>
              <a:rPr lang="fr-FR" sz="1095" spc="-27" dirty="0">
                <a:latin typeface="Tahoma" panose="020B0604030504040204" pitchFamily="34" charset="0"/>
                <a:ea typeface="Tahoma" panose="020B0604030504040204" pitchFamily="34" charset="0"/>
                <a:cs typeface="Tahoma" panose="020B0604030504040204" pitchFamily="34" charset="0"/>
              </a:rPr>
              <a:t> </a:t>
            </a:r>
            <a:endParaRPr lang="fr-FR" sz="1095" spc="-27" dirty="0">
              <a:latin typeface="Avenir Next LT Pro" panose="020B0504020202020204" pitchFamily="34" charset="0"/>
              <a:ea typeface="Tahoma" panose="020B0604030504040204" pitchFamily="34" charset="0"/>
              <a:cs typeface="Tahoma" panose="020B0604030504040204" pitchFamily="34" charset="0"/>
            </a:endParaRPr>
          </a:p>
          <a:p>
            <a:pPr marL="11584" marR="6371" algn="just"/>
            <a:r>
              <a:rPr lang="fr-FR" sz="1200" spc="-27" dirty="0">
                <a:latin typeface="Avenir Next LT Pro" panose="020B0504020202020204" pitchFamily="34" charset="0"/>
                <a:ea typeface="Tahoma" panose="020B0604030504040204" pitchFamily="34" charset="0"/>
                <a:cs typeface="Tahoma" panose="020B0604030504040204" pitchFamily="34" charset="0"/>
              </a:rPr>
              <a:t> </a:t>
            </a:r>
            <a:endParaRPr lang="fr-FR" sz="1200" spc="-27" dirty="0">
              <a:latin typeface="Tahoma" panose="020B0604030504040204" pitchFamily="34" charset="0"/>
              <a:ea typeface="Tahoma" panose="020B0604030504040204" pitchFamily="34" charset="0"/>
              <a:cs typeface="Tahoma" panose="020B0604030504040204" pitchFamily="34" charset="0"/>
            </a:endParaRPr>
          </a:p>
          <a:p>
            <a:pPr marL="11584" marR="6371" algn="just"/>
            <a:endParaRPr lang="fr-FR" sz="1200" spc="-27" dirty="0">
              <a:latin typeface="Tahoma" panose="020B0604030504040204" pitchFamily="34" charset="0"/>
              <a:ea typeface="Tahoma" panose="020B0604030504040204" pitchFamily="34" charset="0"/>
              <a:cs typeface="Tahoma" panose="020B0604030504040204" pitchFamily="34" charset="0"/>
            </a:endParaRPr>
          </a:p>
          <a:p>
            <a:pPr marL="11584" marR="6371" algn="just"/>
            <a:endParaRPr lang="fr-FR" sz="1095"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8" name="Image 27" descr="Une image contenant extérieur, fumée, nature, nuages&#10;&#10;Description générée automatiquement">
            <a:extLst>
              <a:ext uri="{FF2B5EF4-FFF2-40B4-BE49-F238E27FC236}">
                <a16:creationId xmlns:a16="http://schemas.microsoft.com/office/drawing/2014/main" id="{965CA6DA-8337-422A-8D3C-7CB518DDD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2" y="-63431"/>
            <a:ext cx="6324600" cy="4038812"/>
          </a:xfrm>
          <a:prstGeom prst="rect">
            <a:avLst/>
          </a:prstGeom>
        </p:spPr>
      </p:pic>
      <p:pic>
        <p:nvPicPr>
          <p:cNvPr id="9" name="Image 8">
            <a:extLst>
              <a:ext uri="{FF2B5EF4-FFF2-40B4-BE49-F238E27FC236}">
                <a16:creationId xmlns:a16="http://schemas.microsoft.com/office/drawing/2014/main" id="{B275ACB9-900A-4E04-9C62-32692E4751A5}"/>
              </a:ext>
            </a:extLst>
          </p:cNvPr>
          <p:cNvPicPr>
            <a:picLocks noChangeAspect="1"/>
          </p:cNvPicPr>
          <p:nvPr/>
        </p:nvPicPr>
        <p:blipFill rotWithShape="1">
          <a:blip r:embed="rId5"/>
          <a:srcRect l="42489"/>
          <a:stretch/>
        </p:blipFill>
        <p:spPr>
          <a:xfrm>
            <a:off x="-37332" y="1320541"/>
            <a:ext cx="5662558" cy="6051808"/>
          </a:xfrm>
          <a:prstGeom prst="rect">
            <a:avLst/>
          </a:prstGeom>
        </p:spPr>
      </p:pic>
      <p:sp>
        <p:nvSpPr>
          <p:cNvPr id="21" name="Rectangle 20">
            <a:extLst>
              <a:ext uri="{FF2B5EF4-FFF2-40B4-BE49-F238E27FC236}">
                <a16:creationId xmlns:a16="http://schemas.microsoft.com/office/drawing/2014/main" id="{7D2D6F1A-1BEE-449E-8A6E-6F32E553DA85}"/>
              </a:ext>
            </a:extLst>
          </p:cNvPr>
          <p:cNvSpPr/>
          <p:nvPr/>
        </p:nvSpPr>
        <p:spPr>
          <a:xfrm>
            <a:off x="2344225" y="738586"/>
            <a:ext cx="3633362" cy="4979990"/>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 16" descr="Une image contenant texte, plante, feuille&#10;&#10;Description générée automatiquement">
            <a:extLst>
              <a:ext uri="{FF2B5EF4-FFF2-40B4-BE49-F238E27FC236}">
                <a16:creationId xmlns:a16="http://schemas.microsoft.com/office/drawing/2014/main" id="{70F328E7-381A-4DF6-8680-569A6E2DC9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09" y="1905000"/>
            <a:ext cx="2627978" cy="5442845"/>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9482BCC9-7931-4996-AAAE-C704BC23E2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6865" y="288684"/>
            <a:ext cx="4795693" cy="1921116"/>
          </a:xfrm>
          <a:prstGeom prst="rect">
            <a:avLst/>
          </a:prstGeom>
        </p:spPr>
      </p:pic>
      <p:pic>
        <p:nvPicPr>
          <p:cNvPr id="26" name="Image 25" descr="Une image contenant texte&#10;&#10;Description générée automatiquement">
            <a:extLst>
              <a:ext uri="{FF2B5EF4-FFF2-40B4-BE49-F238E27FC236}">
                <a16:creationId xmlns:a16="http://schemas.microsoft.com/office/drawing/2014/main" id="{191EFA47-5F61-4C8F-8406-65186F48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5408" y="4118313"/>
            <a:ext cx="2876979" cy="2325378"/>
          </a:xfrm>
          <a:prstGeom prst="rect">
            <a:avLst/>
          </a:prstGeom>
        </p:spPr>
      </p:pic>
      <p:sp>
        <p:nvSpPr>
          <p:cNvPr id="12" name="object 3">
            <a:extLst>
              <a:ext uri="{FF2B5EF4-FFF2-40B4-BE49-F238E27FC236}">
                <a16:creationId xmlns:a16="http://schemas.microsoft.com/office/drawing/2014/main" id="{EEA33EB1-94EE-44CE-BFDB-E1459A9394E7}"/>
              </a:ext>
            </a:extLst>
          </p:cNvPr>
          <p:cNvSpPr txBox="1"/>
          <p:nvPr/>
        </p:nvSpPr>
        <p:spPr>
          <a:xfrm>
            <a:off x="2537869" y="905563"/>
            <a:ext cx="3172260" cy="4813012"/>
          </a:xfrm>
          <a:prstGeom prst="rect">
            <a:avLst/>
          </a:prstGeom>
        </p:spPr>
        <p:txBody>
          <a:bodyPr vert="horz" wrap="square" lIns="0" tIns="11584" rIns="0" bIns="0" rtlCol="0">
            <a:spAutoFit/>
          </a:bodyPr>
          <a:lstStyle/>
          <a:p>
            <a:pPr marL="11584" marR="6371" algn="just"/>
            <a:r>
              <a:rPr lang="fr-FR" sz="1200" spc="-27" dirty="0">
                <a:latin typeface="+mj-lt"/>
                <a:ea typeface="Tahoma" panose="020B0604030504040204" pitchFamily="34" charset="0"/>
                <a:cs typeface="Tahoma" panose="020B0604030504040204" pitchFamily="34" charset="0"/>
              </a:rPr>
              <a:t>Nos personnages, Colombe, Braillard et </a:t>
            </a:r>
            <a:r>
              <a:rPr lang="fr-FR" sz="1200" spc="-27" dirty="0" err="1">
                <a:latin typeface="+mj-lt"/>
                <a:ea typeface="Tahoma" panose="020B0604030504040204" pitchFamily="34" charset="0"/>
                <a:cs typeface="Tahoma" panose="020B0604030504040204" pitchFamily="34" charset="0"/>
              </a:rPr>
              <a:t>Lablatte</a:t>
            </a:r>
            <a:r>
              <a:rPr lang="fr-FR" sz="1200" spc="-27" dirty="0">
                <a:latin typeface="+mj-lt"/>
                <a:ea typeface="Tahoma" panose="020B0604030504040204" pitchFamily="34" charset="0"/>
                <a:cs typeface="Tahoma" panose="020B0604030504040204" pitchFamily="34" charset="0"/>
              </a:rPr>
              <a:t>, changeant de rôles, d’époques et de costumes, nous éclaireront sur les us, les coutumes, les savoir-faire, les arts et les techniques, de toutes ces cultures. Notre série donnera la part belle aux femmes, aussi bien dans le choix des sujets que dans le déroulé des histoires. Colombe, avec son caractère bien trempé et son énergie débordante, deviendra Amazone, Reine de Nubie ou encore… gladiatrice ! </a:t>
            </a:r>
          </a:p>
          <a:p>
            <a:pPr marL="11584" marR="6371" algn="just"/>
            <a:endParaRPr lang="fr-FR" sz="1200" spc="-27" dirty="0">
              <a:latin typeface="+mj-lt"/>
              <a:ea typeface="Tahoma" panose="020B0604030504040204" pitchFamily="34" charset="0"/>
              <a:cs typeface="Tahoma" panose="020B0604030504040204" pitchFamily="34" charset="0"/>
            </a:endParaRPr>
          </a:p>
          <a:p>
            <a:pPr marL="11584" marR="6371" algn="just"/>
            <a:r>
              <a:rPr lang="fr-FR" sz="1200" spc="-27" dirty="0">
                <a:latin typeface="+mj-lt"/>
                <a:ea typeface="Tahoma" panose="020B0604030504040204" pitchFamily="34" charset="0"/>
                <a:cs typeface="Tahoma" panose="020B0604030504040204" pitchFamily="34" charset="0"/>
              </a:rPr>
              <a:t>Dans les temps les plus éloignés, nos personnages clownesques et maladroits, nous embarquent dans des aventures rocambolesques. D’une compétition de jeu de balle en Mésoamérique, aux mésaventures d’un forgeron de la civilisation Nok, en passant par la visite effrayante chez un dentiste égyptien, la série explorera cette immense période qui fourmille de détails atypiques.</a:t>
            </a:r>
          </a:p>
          <a:p>
            <a:pPr marL="11584" marR="6371" algn="just"/>
            <a:endParaRPr lang="fr-FR" sz="1200" spc="-27" dirty="0">
              <a:latin typeface="+mj-lt"/>
              <a:ea typeface="Tahoma" panose="020B0604030504040204" pitchFamily="34" charset="0"/>
              <a:cs typeface="Tahoma" panose="020B0604030504040204" pitchFamily="34" charset="0"/>
            </a:endParaRPr>
          </a:p>
          <a:p>
            <a:pPr marL="11584" marR="6371" algn="just"/>
            <a:r>
              <a:rPr lang="fr-FR" sz="1200" spc="-27" dirty="0">
                <a:latin typeface="+mj-lt"/>
                <a:ea typeface="Tahoma" panose="020B0604030504040204" pitchFamily="34" charset="0"/>
                <a:cs typeface="Tahoma" panose="020B0604030504040204" pitchFamily="34" charset="0"/>
              </a:rPr>
              <a:t>Le jeune public plonge ainsi dans l’Histoire Ancienne, par le biais d’histoires accessibles et amusantes. Une Histoire ouverte à tous les horizons, avec des personnages attachants et un narrateur truculent, les meilleurs alliés des enfants pour leur première traversée dans cette époque farouche de l’Antiquité.</a:t>
            </a:r>
          </a:p>
          <a:p>
            <a:pPr marL="11584" marR="6371" algn="just"/>
            <a:endParaRPr lang="fr-FR" sz="1200" dirty="0">
              <a:solidFill>
                <a:srgbClr val="FF0000"/>
              </a:solidFill>
              <a:latin typeface="+mj-lt"/>
              <a:ea typeface="Tahom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2224003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CD345C9-BE59-4500-A84D-2848665E02AF}"/>
              </a:ext>
            </a:extLst>
          </p:cNvPr>
          <p:cNvPicPr>
            <a:picLocks noChangeAspect="1"/>
          </p:cNvPicPr>
          <p:nvPr/>
        </p:nvPicPr>
        <p:blipFill>
          <a:blip r:embed="rId2"/>
          <a:stretch>
            <a:fillRect/>
          </a:stretch>
        </p:blipFill>
        <p:spPr>
          <a:xfrm flipH="1">
            <a:off x="263437" y="118609"/>
            <a:ext cx="3513280" cy="2025623"/>
          </a:xfrm>
          <a:prstGeom prst="rect">
            <a:avLst/>
          </a:prstGeom>
        </p:spPr>
      </p:pic>
      <p:pic>
        <p:nvPicPr>
          <p:cNvPr id="2" name="Image 1">
            <a:extLst>
              <a:ext uri="{FF2B5EF4-FFF2-40B4-BE49-F238E27FC236}">
                <a16:creationId xmlns:a16="http://schemas.microsoft.com/office/drawing/2014/main" id="{06F41ACD-8C68-46A7-9D35-FEF31C92A4CF}"/>
              </a:ext>
            </a:extLst>
          </p:cNvPr>
          <p:cNvPicPr>
            <a:picLocks noChangeAspect="1"/>
          </p:cNvPicPr>
          <p:nvPr/>
        </p:nvPicPr>
        <p:blipFill>
          <a:blip r:embed="rId3"/>
          <a:stretch>
            <a:fillRect/>
          </a:stretch>
        </p:blipFill>
        <p:spPr>
          <a:xfrm>
            <a:off x="0" y="1630791"/>
            <a:ext cx="7772400" cy="4961744"/>
          </a:xfrm>
          <a:prstGeom prst="rect">
            <a:avLst/>
          </a:prstGeom>
        </p:spPr>
      </p:pic>
      <p:pic>
        <p:nvPicPr>
          <p:cNvPr id="14" name="Image 13" descr="Une image contenant ciel nocturne&#10;&#10;Description générée automatiquement">
            <a:extLst>
              <a:ext uri="{FF2B5EF4-FFF2-40B4-BE49-F238E27FC236}">
                <a16:creationId xmlns:a16="http://schemas.microsoft.com/office/drawing/2014/main" id="{5BE55D15-DFB9-48D5-9E79-9A0CFDA9C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515758"/>
            <a:ext cx="9753600" cy="2569683"/>
          </a:xfrm>
          <a:prstGeom prst="rect">
            <a:avLst/>
          </a:prstGeom>
        </p:spPr>
      </p:pic>
      <p:pic>
        <p:nvPicPr>
          <p:cNvPr id="10" name="Image 9" descr="Une image contenant bâtiment, extérieur, brique, matériau de construction&#10;&#10;Description générée automatiquement">
            <a:extLst>
              <a:ext uri="{FF2B5EF4-FFF2-40B4-BE49-F238E27FC236}">
                <a16:creationId xmlns:a16="http://schemas.microsoft.com/office/drawing/2014/main" id="{42A5AD95-B75B-4943-9E7D-DEDF6FF29F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81216" y="76200"/>
            <a:ext cx="3035607" cy="7190421"/>
          </a:xfrm>
          <a:prstGeom prst="rect">
            <a:avLst/>
          </a:prstGeom>
        </p:spPr>
      </p:pic>
      <p:sp>
        <p:nvSpPr>
          <p:cNvPr id="11" name="object 4">
            <a:extLst>
              <a:ext uri="{FF2B5EF4-FFF2-40B4-BE49-F238E27FC236}">
                <a16:creationId xmlns:a16="http://schemas.microsoft.com/office/drawing/2014/main" id="{9187DB6C-EA8C-44A5-A3B1-1E113A87F22E}"/>
              </a:ext>
            </a:extLst>
          </p:cNvPr>
          <p:cNvSpPr txBox="1">
            <a:spLocks noGrp="1"/>
          </p:cNvSpPr>
          <p:nvPr>
            <p:ph type="title"/>
          </p:nvPr>
        </p:nvSpPr>
        <p:spPr>
          <a:xfrm>
            <a:off x="485217" y="2162762"/>
            <a:ext cx="6744637" cy="568619"/>
          </a:xfrm>
          <a:prstGeom prst="rect">
            <a:avLst/>
          </a:prstGeom>
        </p:spPr>
        <p:txBody>
          <a:bodyPr vert="horz" wrap="square" lIns="0" tIns="14480" rIns="0" bIns="0" rtlCol="0">
            <a:spAutoFit/>
          </a:bodyPr>
          <a:lstStyle/>
          <a:p>
            <a:pPr marL="11584">
              <a:spcBef>
                <a:spcPts val="114"/>
              </a:spcBef>
            </a:pPr>
            <a:r>
              <a:rPr lang="fr-FR" sz="3600" dirty="0">
                <a:solidFill>
                  <a:schemeClr val="tx1"/>
                </a:solidFill>
                <a:latin typeface="Aharoni" panose="02010803020104030203" pitchFamily="2" charset="-79"/>
                <a:cs typeface="Aharoni" panose="02010803020104030203" pitchFamily="2" charset="-79"/>
              </a:rPr>
              <a:t>Enjeux pédagogiques</a:t>
            </a:r>
            <a:endParaRPr sz="3600" b="0" dirty="0">
              <a:solidFill>
                <a:schemeClr val="tx1"/>
              </a:solidFill>
              <a:latin typeface="Aharoni" panose="02010803020104030203" pitchFamily="2" charset="-79"/>
              <a:cs typeface="Aharoni" panose="02010803020104030203" pitchFamily="2" charset="-79"/>
            </a:endParaRPr>
          </a:p>
        </p:txBody>
      </p:sp>
      <p:sp>
        <p:nvSpPr>
          <p:cNvPr id="13" name="object 3">
            <a:extLst>
              <a:ext uri="{FF2B5EF4-FFF2-40B4-BE49-F238E27FC236}">
                <a16:creationId xmlns:a16="http://schemas.microsoft.com/office/drawing/2014/main" id="{DD9C3838-D396-411C-95A1-4224D79FFC84}"/>
              </a:ext>
            </a:extLst>
          </p:cNvPr>
          <p:cNvSpPr txBox="1"/>
          <p:nvPr/>
        </p:nvSpPr>
        <p:spPr>
          <a:xfrm>
            <a:off x="533610" y="3117263"/>
            <a:ext cx="5684132" cy="2966352"/>
          </a:xfrm>
          <a:prstGeom prst="rect">
            <a:avLst/>
          </a:prstGeom>
        </p:spPr>
        <p:txBody>
          <a:bodyPr vert="horz" wrap="square" lIns="0" tIns="11584" rIns="0" bIns="0" rtlCol="0">
            <a:spAutoFit/>
          </a:bodyPr>
          <a:lstStyle/>
          <a:p>
            <a:pPr algn="just"/>
            <a:r>
              <a:rPr lang="fr-FR" sz="1200" dirty="0">
                <a:solidFill>
                  <a:srgbClr val="000000"/>
                </a:solidFill>
                <a:ea typeface="Arial Unicode MS"/>
                <a:cs typeface="Arial Unicode MS"/>
              </a:rPr>
              <a:t>Nous voulons d’abord que l’enfant puisse identifier distinctement, dès le générique de début : la période historique, l’emplacement géographique et le nom de la civilisation. Mais nous voulons aussi nous distancier de la conception « classique » d’une histoire centrée sur la chronologie où l’enfant s‘épuise à se repérer sur une frise, et finit par se désintéresser du projet pédagogique. Nous nous inscrivons dans une ligne plus moderne : l’Histoire qui nous intéresse, cherche l’humain, les savoir-faire, les arts, les grandes inventions et leurs origines, les croyances les plus étonnantes… Nous pensons que c’est à travers les détails du réel et le quotidien, que nous serons le plus aptes à transmettre des premières connaissances avec humour. </a:t>
            </a:r>
          </a:p>
          <a:p>
            <a:pPr algn="just"/>
            <a:endParaRPr lang="fr-FR" sz="1200" dirty="0">
              <a:solidFill>
                <a:srgbClr val="000000"/>
              </a:solidFill>
              <a:ea typeface="Arial Unicode MS"/>
              <a:cs typeface="Arial Unicode MS"/>
            </a:endParaRPr>
          </a:p>
          <a:p>
            <a:pPr algn="just"/>
            <a:r>
              <a:rPr lang="fr-FR" sz="1200" dirty="0">
                <a:solidFill>
                  <a:srgbClr val="000000"/>
                </a:solidFill>
                <a:ea typeface="Arial Unicode MS"/>
                <a:cs typeface="Arial Unicode MS"/>
              </a:rPr>
              <a:t>Il ne s’agit pas de remplacer les cours d’Histoire, mais bien de les compléter, et de prolonger cet appétit de connaissances en variant l’approche des sujets. Puisqu’il n’y a d’histoire que pour comprendre le présent, nous avons voulu réaliser un programme où les cultures, dans toute leur diversité, sont représentées et valorisées. Nous souhaitons qu’après un épisode, le jeune spectateur, de lui-même, ouvre un livre ou partage, avec ses parents et ses copains, les anecdotes qui l’auront amusé dans la série.</a:t>
            </a:r>
            <a:endParaRPr lang="fr-FR" sz="1200" dirty="0">
              <a:solidFill>
                <a:srgbClr val="000000"/>
              </a:solidFill>
              <a:effectLst/>
              <a:ea typeface="Arial Unicode MS"/>
              <a:cs typeface="Arial Unicode MS"/>
            </a:endParaRPr>
          </a:p>
        </p:txBody>
      </p:sp>
      <p:sp>
        <p:nvSpPr>
          <p:cNvPr id="3" name="Espace réservé du numéro de diapositive 2">
            <a:extLst>
              <a:ext uri="{FF2B5EF4-FFF2-40B4-BE49-F238E27FC236}">
                <a16:creationId xmlns:a16="http://schemas.microsoft.com/office/drawing/2014/main" id="{71665D48-6C6B-492D-95F9-34D1AF70394E}"/>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4</a:t>
            </a:fld>
            <a:endParaRPr lang="fr-FR" dirty="0">
              <a:solidFill>
                <a:schemeClr val="tx1"/>
              </a:solidFill>
            </a:endParaRPr>
          </a:p>
        </p:txBody>
      </p:sp>
      <p:pic>
        <p:nvPicPr>
          <p:cNvPr id="4" name="Image 3">
            <a:extLst>
              <a:ext uri="{FF2B5EF4-FFF2-40B4-BE49-F238E27FC236}">
                <a16:creationId xmlns:a16="http://schemas.microsoft.com/office/drawing/2014/main" id="{F308A05A-7D51-432A-8A91-10661758B90C}"/>
              </a:ext>
            </a:extLst>
          </p:cNvPr>
          <p:cNvPicPr>
            <a:picLocks noChangeAspect="1"/>
          </p:cNvPicPr>
          <p:nvPr/>
        </p:nvPicPr>
        <p:blipFill>
          <a:blip r:embed="rId6"/>
          <a:stretch>
            <a:fillRect/>
          </a:stretch>
        </p:blipFill>
        <p:spPr>
          <a:xfrm>
            <a:off x="7955140" y="4438650"/>
            <a:ext cx="1627773" cy="2895851"/>
          </a:xfrm>
          <a:prstGeom prst="rect">
            <a:avLst/>
          </a:prstGeom>
        </p:spPr>
      </p:pic>
      <p:pic>
        <p:nvPicPr>
          <p:cNvPr id="19" name="Image 18" descr="Une image contenant texte, rouge, jouet&#10;&#10;Description générée automatiquement">
            <a:extLst>
              <a:ext uri="{FF2B5EF4-FFF2-40B4-BE49-F238E27FC236}">
                <a16:creationId xmlns:a16="http://schemas.microsoft.com/office/drawing/2014/main" id="{90672142-C58E-4DF7-B556-95D39A0BAF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9021" y="4572000"/>
            <a:ext cx="1194818" cy="2734062"/>
          </a:xfrm>
          <a:prstGeom prst="rect">
            <a:avLst/>
          </a:prstGeom>
        </p:spPr>
      </p:pic>
    </p:spTree>
    <p:extLst>
      <p:ext uri="{BB962C8B-B14F-4D97-AF65-F5344CB8AC3E}">
        <p14:creationId xmlns:p14="http://schemas.microsoft.com/office/powerpoint/2010/main" val="47186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einture, très coloré&#10;&#10;Description générée automatiquement">
            <a:extLst>
              <a:ext uri="{FF2B5EF4-FFF2-40B4-BE49-F238E27FC236}">
                <a16:creationId xmlns:a16="http://schemas.microsoft.com/office/drawing/2014/main" id="{DF9E360C-D502-4A0A-B5B8-F10626B18C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05" r="127"/>
          <a:stretch/>
        </p:blipFill>
        <p:spPr>
          <a:xfrm>
            <a:off x="0" y="1112700"/>
            <a:ext cx="9753600" cy="5860098"/>
          </a:xfrm>
          <a:prstGeom prst="rect">
            <a:avLst/>
          </a:prstGeom>
        </p:spPr>
      </p:pic>
      <p:sp>
        <p:nvSpPr>
          <p:cNvPr id="5" name="object 4">
            <a:extLst>
              <a:ext uri="{FF2B5EF4-FFF2-40B4-BE49-F238E27FC236}">
                <a16:creationId xmlns:a16="http://schemas.microsoft.com/office/drawing/2014/main" id="{63A802FE-BDCB-40E4-931E-989FBBF5E0C5}"/>
              </a:ext>
            </a:extLst>
          </p:cNvPr>
          <p:cNvSpPr txBox="1">
            <a:spLocks/>
          </p:cNvSpPr>
          <p:nvPr/>
        </p:nvSpPr>
        <p:spPr>
          <a:xfrm>
            <a:off x="775627" y="222540"/>
            <a:ext cx="10120973" cy="568619"/>
          </a:xfrm>
          <a:prstGeom prst="rect">
            <a:avLst/>
          </a:prstGeom>
        </p:spPr>
        <p:txBody>
          <a:bodyPr vert="horz" wrap="square" lIns="0" tIns="14480" rIns="0" bIns="0" rtlCol="0">
            <a:spAutoFit/>
          </a:bodyPr>
          <a:lstStyle>
            <a:lvl1pPr>
              <a:defRPr sz="4050">
                <a:solidFill>
                  <a:srgbClr val="0D2E46"/>
                </a:solidFill>
                <a:latin typeface="Calibri"/>
                <a:ea typeface="+mj-ea"/>
                <a:cs typeface="Calibri"/>
              </a:defRPr>
            </a:lvl1pPr>
          </a:lstStyle>
          <a:p>
            <a:pPr marL="11584">
              <a:spcBef>
                <a:spcPts val="114"/>
              </a:spcBef>
            </a:pPr>
            <a:r>
              <a:rPr lang="fr-FR" sz="3600" kern="0" dirty="0">
                <a:solidFill>
                  <a:schemeClr val="tx1"/>
                </a:solidFill>
                <a:latin typeface="Aharoni" panose="02010803020104030203" pitchFamily="2" charset="-79"/>
                <a:cs typeface="Aharoni" panose="02010803020104030203" pitchFamily="2" charset="-79"/>
              </a:rPr>
              <a:t>Intentions graphiques et animation</a:t>
            </a:r>
          </a:p>
        </p:txBody>
      </p:sp>
      <p:sp>
        <p:nvSpPr>
          <p:cNvPr id="6" name="Rectangle 5">
            <a:extLst>
              <a:ext uri="{FF2B5EF4-FFF2-40B4-BE49-F238E27FC236}">
                <a16:creationId xmlns:a16="http://schemas.microsoft.com/office/drawing/2014/main" id="{6394D292-0D6C-428F-A957-B0B0CB721D22}"/>
              </a:ext>
            </a:extLst>
          </p:cNvPr>
          <p:cNvSpPr/>
          <p:nvPr/>
        </p:nvSpPr>
        <p:spPr>
          <a:xfrm>
            <a:off x="304800" y="1025199"/>
            <a:ext cx="7848600" cy="469359"/>
          </a:xfrm>
          <a:prstGeom prst="rect">
            <a:avLst/>
          </a:prstGeom>
        </p:spPr>
        <p:txBody>
          <a:bodyPr wrap="square">
            <a:spAutoFit/>
          </a:bodyPr>
          <a:lstStyle/>
          <a:p>
            <a:pPr marL="11584">
              <a:spcBef>
                <a:spcPts val="114"/>
              </a:spcBef>
            </a:pPr>
            <a:endParaRPr lang="fr-FR" sz="2450" kern="0" dirty="0">
              <a:solidFill>
                <a:schemeClr val="bg1"/>
              </a:solidFill>
              <a:latin typeface="THa"/>
              <a:cs typeface="Tahoma"/>
            </a:endParaRPr>
          </a:p>
        </p:txBody>
      </p:sp>
      <p:sp>
        <p:nvSpPr>
          <p:cNvPr id="12" name="object 3">
            <a:extLst>
              <a:ext uri="{FF2B5EF4-FFF2-40B4-BE49-F238E27FC236}">
                <a16:creationId xmlns:a16="http://schemas.microsoft.com/office/drawing/2014/main" id="{93D95A00-6255-4620-96C7-B34BDE0766C1}"/>
              </a:ext>
            </a:extLst>
          </p:cNvPr>
          <p:cNvSpPr txBox="1"/>
          <p:nvPr/>
        </p:nvSpPr>
        <p:spPr>
          <a:xfrm>
            <a:off x="609600" y="2376370"/>
            <a:ext cx="8229601" cy="1673691"/>
          </a:xfrm>
          <a:prstGeom prst="rect">
            <a:avLst/>
          </a:prstGeom>
        </p:spPr>
        <p:txBody>
          <a:bodyPr vert="horz" wrap="square" lIns="0" tIns="11584" rIns="0" bIns="0" rtlCol="0">
            <a:spAutoFit/>
          </a:bodyPr>
          <a:lstStyle/>
          <a:p>
            <a:pPr algn="just"/>
            <a:endParaRPr lang="fr-FR" sz="1200" dirty="0">
              <a:solidFill>
                <a:srgbClr val="000000"/>
              </a:solidFill>
              <a:effectLst/>
              <a:ea typeface="Arial Unicode MS"/>
              <a:cs typeface="Arial Unicode MS"/>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p:txBody>
      </p:sp>
      <p:sp>
        <p:nvSpPr>
          <p:cNvPr id="14" name="object 3">
            <a:extLst>
              <a:ext uri="{FF2B5EF4-FFF2-40B4-BE49-F238E27FC236}">
                <a16:creationId xmlns:a16="http://schemas.microsoft.com/office/drawing/2014/main" id="{7D21B13D-7739-4356-ABAE-F4F79F447CFB}"/>
              </a:ext>
            </a:extLst>
          </p:cNvPr>
          <p:cNvSpPr txBox="1"/>
          <p:nvPr/>
        </p:nvSpPr>
        <p:spPr>
          <a:xfrm>
            <a:off x="775627" y="2440829"/>
            <a:ext cx="8229601" cy="565695"/>
          </a:xfrm>
          <a:prstGeom prst="rect">
            <a:avLst/>
          </a:prstGeom>
        </p:spPr>
        <p:txBody>
          <a:bodyPr vert="horz" wrap="square" lIns="0" tIns="11584" rIns="0" bIns="0" rtlCol="0">
            <a:spAutoFit/>
          </a:bodyPr>
          <a:lstStyle/>
          <a:p>
            <a:pPr algn="just"/>
            <a:endParaRPr lang="fr-FR" sz="1200" dirty="0">
              <a:solidFill>
                <a:srgbClr val="000000"/>
              </a:solidFill>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p:txBody>
      </p:sp>
      <p:sp>
        <p:nvSpPr>
          <p:cNvPr id="2" name="Espace réservé du numéro de diapositive 1">
            <a:extLst>
              <a:ext uri="{FF2B5EF4-FFF2-40B4-BE49-F238E27FC236}">
                <a16:creationId xmlns:a16="http://schemas.microsoft.com/office/drawing/2014/main" id="{EB3BA381-7B59-481D-B3E6-9FCBE4E2DC83}"/>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5</a:t>
            </a:fld>
            <a:endParaRPr lang="fr-FR" dirty="0">
              <a:solidFill>
                <a:schemeClr val="tx1"/>
              </a:solidFill>
            </a:endParaRPr>
          </a:p>
        </p:txBody>
      </p:sp>
      <p:sp>
        <p:nvSpPr>
          <p:cNvPr id="15" name="Rectangle 14">
            <a:extLst>
              <a:ext uri="{FF2B5EF4-FFF2-40B4-BE49-F238E27FC236}">
                <a16:creationId xmlns:a16="http://schemas.microsoft.com/office/drawing/2014/main" id="{C8F046DD-4A55-46D0-A6C2-81ECF7715FB5}"/>
              </a:ext>
            </a:extLst>
          </p:cNvPr>
          <p:cNvSpPr/>
          <p:nvPr/>
        </p:nvSpPr>
        <p:spPr>
          <a:xfrm>
            <a:off x="1730506" y="2317523"/>
            <a:ext cx="4566527" cy="4496064"/>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object 3">
            <a:extLst>
              <a:ext uri="{FF2B5EF4-FFF2-40B4-BE49-F238E27FC236}">
                <a16:creationId xmlns:a16="http://schemas.microsoft.com/office/drawing/2014/main" id="{81CE5FA3-67CD-4DAE-BC2E-F159DC76A3D6}"/>
              </a:ext>
            </a:extLst>
          </p:cNvPr>
          <p:cNvSpPr txBox="1"/>
          <p:nvPr/>
        </p:nvSpPr>
        <p:spPr>
          <a:xfrm>
            <a:off x="1888958" y="2376370"/>
            <a:ext cx="4203193" cy="4443680"/>
          </a:xfrm>
          <a:prstGeom prst="rect">
            <a:avLst/>
          </a:prstGeom>
        </p:spPr>
        <p:txBody>
          <a:bodyPr vert="horz" wrap="square" lIns="0" tIns="11584" rIns="0" bIns="0" rtlCol="0">
            <a:spAutoFit/>
          </a:bodyPr>
          <a:lstStyle/>
          <a:p>
            <a:pPr algn="just"/>
            <a:r>
              <a:rPr lang="fr-FR" sz="1200" dirty="0">
                <a:solidFill>
                  <a:srgbClr val="000000"/>
                </a:solidFill>
                <a:ea typeface="Arial Unicode MS"/>
                <a:cs typeface="Arial Unicode MS"/>
              </a:rPr>
              <a:t>L’animation emprunte au cartoon son dynamisme : personnages vifs aux attitudes décalées, décors simples et stylisés. L’animation vise un rythme soutenu, explosif, et joue pleinement la carte du burlesque. </a:t>
            </a:r>
          </a:p>
          <a:p>
            <a:pPr algn="just"/>
            <a:endParaRPr lang="fr-FR" sz="1200" dirty="0">
              <a:solidFill>
                <a:srgbClr val="000000"/>
              </a:solidFill>
              <a:ea typeface="Arial Unicode MS"/>
              <a:cs typeface="Arial Unicode MS"/>
            </a:endParaRPr>
          </a:p>
          <a:p>
            <a:pPr algn="just"/>
            <a:r>
              <a:rPr lang="fr-FR" sz="1200" dirty="0">
                <a:solidFill>
                  <a:srgbClr val="000000"/>
                </a:solidFill>
                <a:ea typeface="Arial Unicode MS"/>
                <a:cs typeface="Arial Unicode MS"/>
              </a:rPr>
              <a:t>Le style graphique s’inspire de la même technique que la saison 1, avec de nouvelles références sur l’Antiquité, et leur retravail pour obtenir une image plus contemporaine : couleurs éclatantes, mouvements expressionnistes, séquences tirées du cinéma comique. </a:t>
            </a:r>
          </a:p>
          <a:p>
            <a:pPr algn="just"/>
            <a:endParaRPr lang="fr-FR" sz="1200" dirty="0">
              <a:solidFill>
                <a:srgbClr val="000000"/>
              </a:solidFill>
              <a:ea typeface="Arial Unicode MS"/>
              <a:cs typeface="Arial Unicode MS"/>
            </a:endParaRPr>
          </a:p>
          <a:p>
            <a:pPr algn="just"/>
            <a:r>
              <a:rPr lang="fr-FR" sz="1200" dirty="0">
                <a:solidFill>
                  <a:srgbClr val="000000"/>
                </a:solidFill>
                <a:ea typeface="Arial Unicode MS"/>
                <a:cs typeface="Arial Unicode MS"/>
              </a:rPr>
              <a:t>En arrière-plan, les décors, conçus dans l’esprit de cette 2D des Mondes Antiques, illustrent le contexte et la situation par des éléments clefs (maison, marchés, remparts, forêts...) sur un fond neutre animé par des éléments naturels (nuages, pluie, soleil...). </a:t>
            </a:r>
          </a:p>
          <a:p>
            <a:pPr algn="just"/>
            <a:endParaRPr lang="fr-FR" sz="1200" dirty="0">
              <a:solidFill>
                <a:srgbClr val="000000"/>
              </a:solidFill>
              <a:ea typeface="Arial Unicode MS"/>
              <a:cs typeface="Arial Unicode MS"/>
            </a:endParaRPr>
          </a:p>
          <a:p>
            <a:pPr algn="just"/>
            <a:r>
              <a:rPr lang="fr-FR" sz="1200" dirty="0">
                <a:solidFill>
                  <a:srgbClr val="000000"/>
                </a:solidFill>
                <a:ea typeface="Arial Unicode MS"/>
                <a:cs typeface="Arial Unicode MS"/>
              </a:rPr>
              <a:t>Dans cette saison, les éléments naturels incarnent aussi d’authentiques personnages, comme le dieu Soleil chez les Mayas, qui interagit avec les personnages en action. </a:t>
            </a:r>
          </a:p>
          <a:p>
            <a:pPr algn="just"/>
            <a:endParaRPr lang="fr-FR" sz="1200" dirty="0">
              <a:solidFill>
                <a:srgbClr val="000000"/>
              </a:solidFill>
              <a:ea typeface="Arial Unicode MS"/>
              <a:cs typeface="Arial Unicode MS"/>
            </a:endParaRPr>
          </a:p>
          <a:p>
            <a:pPr algn="just"/>
            <a:r>
              <a:rPr lang="fr-FR" sz="1200" dirty="0">
                <a:solidFill>
                  <a:srgbClr val="000000"/>
                </a:solidFill>
                <a:ea typeface="Arial Unicode MS"/>
                <a:cs typeface="Arial Unicode MS"/>
              </a:rPr>
              <a:t>Au premier plan, les personnages et les objets complètent l’ensemble. Pour cette nouvelle saison, « 1001 mondes antiques » voyage à travers les continents et prêtent à ses personnages, les couleurs de peau des différentes régions du monde. </a:t>
            </a:r>
          </a:p>
        </p:txBody>
      </p:sp>
    </p:spTree>
    <p:extLst>
      <p:ext uri="{BB962C8B-B14F-4D97-AF65-F5344CB8AC3E}">
        <p14:creationId xmlns:p14="http://schemas.microsoft.com/office/powerpoint/2010/main" val="3878170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extérieur, fumée, nature, nuages&#10;&#10;Description générée automatiquement">
            <a:extLst>
              <a:ext uri="{FF2B5EF4-FFF2-40B4-BE49-F238E27FC236}">
                <a16:creationId xmlns:a16="http://schemas.microsoft.com/office/drawing/2014/main" id="{2837AAA0-ED02-4B86-B2A7-5C95A6B07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13221"/>
            <a:ext cx="7295228" cy="4658643"/>
          </a:xfrm>
          <a:prstGeom prst="rect">
            <a:avLst/>
          </a:prstGeom>
        </p:spPr>
      </p:pic>
      <p:sp>
        <p:nvSpPr>
          <p:cNvPr id="6" name="Rectangle 5">
            <a:extLst>
              <a:ext uri="{FF2B5EF4-FFF2-40B4-BE49-F238E27FC236}">
                <a16:creationId xmlns:a16="http://schemas.microsoft.com/office/drawing/2014/main" id="{6394D292-0D6C-428F-A957-B0B0CB721D22}"/>
              </a:ext>
            </a:extLst>
          </p:cNvPr>
          <p:cNvSpPr/>
          <p:nvPr/>
        </p:nvSpPr>
        <p:spPr>
          <a:xfrm>
            <a:off x="304800" y="1025199"/>
            <a:ext cx="7848600" cy="469359"/>
          </a:xfrm>
          <a:prstGeom prst="rect">
            <a:avLst/>
          </a:prstGeom>
        </p:spPr>
        <p:txBody>
          <a:bodyPr wrap="square">
            <a:spAutoFit/>
          </a:bodyPr>
          <a:lstStyle/>
          <a:p>
            <a:pPr marL="11584">
              <a:spcBef>
                <a:spcPts val="114"/>
              </a:spcBef>
            </a:pPr>
            <a:endParaRPr lang="fr-FR" sz="2450" kern="0" dirty="0">
              <a:solidFill>
                <a:schemeClr val="bg1"/>
              </a:solidFill>
              <a:latin typeface="THa"/>
              <a:cs typeface="Tahoma"/>
            </a:endParaRPr>
          </a:p>
        </p:txBody>
      </p:sp>
      <p:sp>
        <p:nvSpPr>
          <p:cNvPr id="12" name="object 3">
            <a:extLst>
              <a:ext uri="{FF2B5EF4-FFF2-40B4-BE49-F238E27FC236}">
                <a16:creationId xmlns:a16="http://schemas.microsoft.com/office/drawing/2014/main" id="{93D95A00-6255-4620-96C7-B34BDE0766C1}"/>
              </a:ext>
            </a:extLst>
          </p:cNvPr>
          <p:cNvSpPr txBox="1"/>
          <p:nvPr/>
        </p:nvSpPr>
        <p:spPr>
          <a:xfrm>
            <a:off x="609600" y="2376370"/>
            <a:ext cx="8229601" cy="1673691"/>
          </a:xfrm>
          <a:prstGeom prst="rect">
            <a:avLst/>
          </a:prstGeom>
        </p:spPr>
        <p:txBody>
          <a:bodyPr vert="horz" wrap="square" lIns="0" tIns="11584" rIns="0" bIns="0" rtlCol="0">
            <a:spAutoFit/>
          </a:bodyPr>
          <a:lstStyle/>
          <a:p>
            <a:pPr algn="just"/>
            <a:endParaRPr lang="fr-FR" sz="1200" dirty="0">
              <a:solidFill>
                <a:srgbClr val="000000"/>
              </a:solidFill>
              <a:effectLst/>
              <a:ea typeface="Arial Unicode MS"/>
              <a:cs typeface="Arial Unicode MS"/>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a:p>
            <a:pPr algn="just"/>
            <a:endParaRPr lang="fr-FR" sz="1200" dirty="0">
              <a:solidFill>
                <a:srgbClr val="000000"/>
              </a:solidFill>
              <a:ea typeface="Arial Unicode MS"/>
              <a:cs typeface="Arial Unicode MS"/>
            </a:endParaRPr>
          </a:p>
          <a:p>
            <a:pPr algn="just"/>
            <a:endParaRPr lang="fr-FR" sz="1200" dirty="0">
              <a:solidFill>
                <a:srgbClr val="000000"/>
              </a:solidFill>
              <a:effectLst/>
              <a:ea typeface="Arial Unicode MS"/>
              <a:cs typeface="Arial Unicode MS"/>
            </a:endParaRPr>
          </a:p>
        </p:txBody>
      </p:sp>
      <p:sp>
        <p:nvSpPr>
          <p:cNvPr id="14" name="object 3">
            <a:extLst>
              <a:ext uri="{FF2B5EF4-FFF2-40B4-BE49-F238E27FC236}">
                <a16:creationId xmlns:a16="http://schemas.microsoft.com/office/drawing/2014/main" id="{7D21B13D-7739-4356-ABAE-F4F79F447CFB}"/>
              </a:ext>
            </a:extLst>
          </p:cNvPr>
          <p:cNvSpPr txBox="1"/>
          <p:nvPr/>
        </p:nvSpPr>
        <p:spPr>
          <a:xfrm>
            <a:off x="600634" y="708527"/>
            <a:ext cx="5638390" cy="2227688"/>
          </a:xfrm>
          <a:prstGeom prst="rect">
            <a:avLst/>
          </a:prstGeom>
        </p:spPr>
        <p:txBody>
          <a:bodyPr vert="horz" wrap="square" lIns="0" tIns="11584" rIns="0" bIns="0" rtlCol="0">
            <a:spAutoFit/>
          </a:bodyPr>
          <a:lstStyle/>
          <a:p>
            <a:r>
              <a:rPr lang="fr-FR" sz="1200" b="1" dirty="0">
                <a:solidFill>
                  <a:srgbClr val="000000"/>
                </a:solidFill>
                <a:effectLst/>
                <a:ea typeface="Calibri" panose="020F0502020204030204" pitchFamily="34" charset="0"/>
              </a:rPr>
              <a:t>Rapport à l’écriture</a:t>
            </a:r>
          </a:p>
          <a:p>
            <a:endParaRPr lang="fr-FR" sz="1200" dirty="0">
              <a:effectLst/>
              <a:ea typeface="Calibri" panose="020F0502020204030204" pitchFamily="34" charset="0"/>
            </a:endParaRPr>
          </a:p>
          <a:p>
            <a:pPr lvl="0" fontAlgn="base">
              <a:buSzPts val="1000"/>
              <a:tabLst>
                <a:tab pos="457200" algn="l"/>
              </a:tabLst>
            </a:pPr>
            <a:r>
              <a:rPr lang="fr-FR" sz="1200" dirty="0">
                <a:solidFill>
                  <a:srgbClr val="000000"/>
                </a:solidFill>
                <a:ea typeface="Times New Roman" panose="02020603050405020304" pitchFamily="18" charset="0"/>
              </a:rPr>
              <a:t>• Nous souhaitons </a:t>
            </a:r>
            <a:r>
              <a:rPr lang="fr-FR" sz="1200" dirty="0" err="1">
                <a:solidFill>
                  <a:srgbClr val="000000"/>
                </a:solidFill>
                <a:ea typeface="Times New Roman" panose="02020603050405020304" pitchFamily="18" charset="0"/>
              </a:rPr>
              <a:t>réduire</a:t>
            </a:r>
            <a:r>
              <a:rPr lang="fr-FR" sz="1200" dirty="0">
                <a:solidFill>
                  <a:srgbClr val="000000"/>
                </a:solidFill>
                <a:ea typeface="Times New Roman" panose="02020603050405020304" pitchFamily="18" charset="0"/>
              </a:rPr>
              <a:t> les informations à l’essentiel pour se concentrer sur l’action et le gag. L’</a:t>
            </a:r>
            <a:r>
              <a:rPr lang="fr-FR" sz="1200" dirty="0" err="1">
                <a:solidFill>
                  <a:srgbClr val="000000"/>
                </a:solidFill>
                <a:ea typeface="Times New Roman" panose="02020603050405020304" pitchFamily="18" charset="0"/>
              </a:rPr>
              <a:t>écriture</a:t>
            </a:r>
            <a:r>
              <a:rPr lang="fr-FR" sz="1200" dirty="0">
                <a:solidFill>
                  <a:srgbClr val="000000"/>
                </a:solidFill>
                <a:ea typeface="Times New Roman" panose="02020603050405020304" pitchFamily="18" charset="0"/>
              </a:rPr>
              <a:t> doit pouvoir vulgariser l’Histoire par l’humour et prendre en compte les </a:t>
            </a:r>
            <a:r>
              <a:rPr lang="fr-FR" sz="1200" dirty="0" err="1">
                <a:solidFill>
                  <a:srgbClr val="000000"/>
                </a:solidFill>
                <a:ea typeface="Times New Roman" panose="02020603050405020304" pitchFamily="18" charset="0"/>
              </a:rPr>
              <a:t>possibilités</a:t>
            </a:r>
            <a:r>
              <a:rPr lang="fr-FR" sz="1200" dirty="0">
                <a:solidFill>
                  <a:srgbClr val="000000"/>
                </a:solidFill>
                <a:ea typeface="Times New Roman" panose="02020603050405020304" pitchFamily="18" charset="0"/>
              </a:rPr>
              <a:t> graphiques de l’univers 1001. </a:t>
            </a:r>
            <a:r>
              <a:rPr lang="fr-FR" sz="1200" dirty="0">
                <a:effectLst/>
                <a:ea typeface="Calibri" panose="020F0502020204030204" pitchFamily="34" charset="0"/>
              </a:rPr>
              <a:t> </a:t>
            </a:r>
          </a:p>
          <a:p>
            <a:pPr lvl="0" fontAlgn="base">
              <a:buSzPts val="1000"/>
              <a:tabLst>
                <a:tab pos="457200" algn="l"/>
              </a:tabLst>
            </a:pPr>
            <a:endParaRPr lang="fr-FR" sz="1200" dirty="0">
              <a:effectLst/>
              <a:ea typeface="Calibri" panose="020F0502020204030204" pitchFamily="34" charset="0"/>
            </a:endParaRPr>
          </a:p>
          <a:p>
            <a:r>
              <a:rPr lang="fr-FR" sz="1200" b="1" dirty="0">
                <a:solidFill>
                  <a:srgbClr val="000000"/>
                </a:solidFill>
                <a:effectLst/>
                <a:ea typeface="Calibri" panose="020F0502020204030204" pitchFamily="34" charset="0"/>
              </a:rPr>
              <a:t>Graphisme </a:t>
            </a:r>
            <a:endParaRPr lang="fr-FR" sz="1200" dirty="0">
              <a:effectLst/>
              <a:ea typeface="Calibri" panose="020F0502020204030204" pitchFamily="34" charset="0"/>
            </a:endParaRPr>
          </a:p>
          <a:p>
            <a:pPr lvl="0" fontAlgn="base">
              <a:buSzPts val="1000"/>
              <a:tabLst>
                <a:tab pos="457200" algn="l"/>
              </a:tabLst>
            </a:pPr>
            <a:r>
              <a:rPr lang="fr-FR" sz="1200" dirty="0">
                <a:solidFill>
                  <a:srgbClr val="000000"/>
                </a:solidFill>
                <a:ea typeface="Times New Roman" panose="02020603050405020304" pitchFamily="18" charset="0"/>
              </a:rPr>
              <a:t>• Les visuels et les </a:t>
            </a:r>
            <a:r>
              <a:rPr lang="fr-FR" sz="1200" dirty="0" err="1">
                <a:solidFill>
                  <a:srgbClr val="000000"/>
                </a:solidFill>
                <a:ea typeface="Times New Roman" panose="02020603050405020304" pitchFamily="18" charset="0"/>
              </a:rPr>
              <a:t>décors</a:t>
            </a:r>
            <a:r>
              <a:rPr lang="fr-FR" sz="1200" dirty="0">
                <a:solidFill>
                  <a:srgbClr val="000000"/>
                </a:solidFill>
                <a:ea typeface="Times New Roman" panose="02020603050405020304" pitchFamily="18" charset="0"/>
              </a:rPr>
              <a:t> sont plus </a:t>
            </a:r>
            <a:r>
              <a:rPr lang="fr-FR" sz="1200" dirty="0" err="1">
                <a:solidFill>
                  <a:srgbClr val="000000"/>
                </a:solidFill>
                <a:ea typeface="Times New Roman" panose="02020603050405020304" pitchFamily="18" charset="0"/>
              </a:rPr>
              <a:t>épurés</a:t>
            </a:r>
            <a:r>
              <a:rPr lang="fr-FR" sz="1200" dirty="0">
                <a:solidFill>
                  <a:srgbClr val="000000"/>
                </a:solidFill>
                <a:ea typeface="Times New Roman" panose="02020603050405020304" pitchFamily="18" charset="0"/>
              </a:rPr>
              <a:t> qu’en saison 1.</a:t>
            </a:r>
          </a:p>
          <a:p>
            <a:pPr lvl="0" fontAlgn="base">
              <a:buSzPts val="1000"/>
              <a:tabLst>
                <a:tab pos="457200" algn="l"/>
              </a:tabLst>
            </a:pPr>
            <a:r>
              <a:rPr lang="fr-FR" sz="1200" dirty="0">
                <a:solidFill>
                  <a:srgbClr val="000000"/>
                </a:solidFill>
                <a:ea typeface="Times New Roman" panose="02020603050405020304" pitchFamily="18" charset="0"/>
              </a:rPr>
              <a:t>• Les couleurs moins uniformes.</a:t>
            </a:r>
          </a:p>
          <a:p>
            <a:pPr lvl="0" fontAlgn="base">
              <a:buSzPts val="1000"/>
              <a:tabLst>
                <a:tab pos="457200" algn="l"/>
              </a:tabLst>
            </a:pPr>
            <a:r>
              <a:rPr lang="fr-FR" sz="1200" dirty="0">
                <a:solidFill>
                  <a:srgbClr val="000000"/>
                </a:solidFill>
                <a:ea typeface="Times New Roman" panose="02020603050405020304" pitchFamily="18" charset="0"/>
              </a:rPr>
              <a:t>• Nous voulons </a:t>
            </a:r>
            <a:r>
              <a:rPr lang="fr-FR" sz="1200" dirty="0" err="1">
                <a:solidFill>
                  <a:srgbClr val="000000"/>
                </a:solidFill>
                <a:ea typeface="Times New Roman" panose="02020603050405020304" pitchFamily="18" charset="0"/>
              </a:rPr>
              <a:t>créer</a:t>
            </a:r>
            <a:r>
              <a:rPr lang="fr-FR" sz="1200" dirty="0">
                <a:solidFill>
                  <a:srgbClr val="000000"/>
                </a:solidFill>
                <a:ea typeface="Times New Roman" panose="02020603050405020304" pitchFamily="18" charset="0"/>
              </a:rPr>
              <a:t> un “</a:t>
            </a:r>
            <a:r>
              <a:rPr lang="fr-FR" sz="1200" dirty="0" err="1">
                <a:solidFill>
                  <a:srgbClr val="000000"/>
                </a:solidFill>
                <a:ea typeface="Times New Roman" panose="02020603050405020304" pitchFamily="18" charset="0"/>
              </a:rPr>
              <a:t>colorboard</a:t>
            </a:r>
            <a:r>
              <a:rPr lang="fr-FR" sz="1200" dirty="0">
                <a:solidFill>
                  <a:srgbClr val="000000"/>
                </a:solidFill>
                <a:ea typeface="Times New Roman" panose="02020603050405020304" pitchFamily="18" charset="0"/>
              </a:rPr>
              <a:t>” bien </a:t>
            </a:r>
            <a:r>
              <a:rPr lang="fr-FR" sz="1200" dirty="0" err="1">
                <a:solidFill>
                  <a:srgbClr val="000000"/>
                </a:solidFill>
                <a:ea typeface="Times New Roman" panose="02020603050405020304" pitchFamily="18" charset="0"/>
              </a:rPr>
              <a:t>défini</a:t>
            </a:r>
            <a:r>
              <a:rPr lang="fr-FR" sz="1200" dirty="0">
                <a:solidFill>
                  <a:srgbClr val="000000"/>
                </a:solidFill>
                <a:ea typeface="Times New Roman" panose="02020603050405020304" pitchFamily="18" charset="0"/>
              </a:rPr>
              <a:t> par continent.</a:t>
            </a:r>
          </a:p>
          <a:p>
            <a:pPr lvl="0" fontAlgn="base">
              <a:buSzPts val="1000"/>
              <a:tabLst>
                <a:tab pos="457200" algn="l"/>
              </a:tabLst>
            </a:pPr>
            <a:endParaRPr lang="fr-FR" sz="1200" dirty="0">
              <a:solidFill>
                <a:srgbClr val="000000"/>
              </a:solidFill>
              <a:effectLst/>
              <a:ea typeface="Calibri" panose="020F0502020204030204" pitchFamily="34" charset="0"/>
            </a:endParaRPr>
          </a:p>
          <a:p>
            <a:pPr algn="just"/>
            <a:endParaRPr lang="fr-FR" sz="1200" dirty="0">
              <a:solidFill>
                <a:srgbClr val="000000"/>
              </a:solidFill>
              <a:effectLst/>
              <a:ea typeface="Arial Unicode MS"/>
              <a:cs typeface="Arial Unicode MS"/>
            </a:endParaRPr>
          </a:p>
        </p:txBody>
      </p:sp>
      <p:sp>
        <p:nvSpPr>
          <p:cNvPr id="20" name="object 3">
            <a:extLst>
              <a:ext uri="{FF2B5EF4-FFF2-40B4-BE49-F238E27FC236}">
                <a16:creationId xmlns:a16="http://schemas.microsoft.com/office/drawing/2014/main" id="{DF07BB9F-DDD0-4092-9F2C-FD562CA06540}"/>
              </a:ext>
            </a:extLst>
          </p:cNvPr>
          <p:cNvSpPr txBox="1"/>
          <p:nvPr/>
        </p:nvSpPr>
        <p:spPr>
          <a:xfrm>
            <a:off x="4459057" y="3388887"/>
            <a:ext cx="4806863" cy="3705016"/>
          </a:xfrm>
          <a:prstGeom prst="rect">
            <a:avLst/>
          </a:prstGeom>
        </p:spPr>
        <p:txBody>
          <a:bodyPr vert="horz" wrap="square" lIns="0" tIns="11584" rIns="0" bIns="0" rtlCol="0">
            <a:spAutoFit/>
          </a:bodyPr>
          <a:lstStyle/>
          <a:p>
            <a:r>
              <a:rPr lang="fr-FR" sz="1200" b="1" dirty="0">
                <a:solidFill>
                  <a:srgbClr val="000000"/>
                </a:solidFill>
                <a:ea typeface="Calibri" panose="020F0502020204030204" pitchFamily="34" charset="0"/>
              </a:rPr>
              <a:t>R</a:t>
            </a:r>
            <a:r>
              <a:rPr lang="fr-FR" sz="1200" b="1" dirty="0">
                <a:solidFill>
                  <a:srgbClr val="000000"/>
                </a:solidFill>
                <a:effectLst/>
                <a:ea typeface="Calibri" panose="020F0502020204030204" pitchFamily="34" charset="0"/>
              </a:rPr>
              <a:t>éalisation</a:t>
            </a:r>
          </a:p>
          <a:p>
            <a:endParaRPr lang="fr-FR" sz="1200" dirty="0">
              <a:effectLst/>
              <a:ea typeface="Calibri" panose="020F0502020204030204" pitchFamily="34" charset="0"/>
            </a:endParaRPr>
          </a:p>
          <a:p>
            <a:pPr lvl="0" fontAlgn="base">
              <a:buSzPts val="1000"/>
              <a:tabLst>
                <a:tab pos="457200" algn="l"/>
              </a:tabLst>
            </a:pPr>
            <a:r>
              <a:rPr lang="fr-FR" sz="1200" dirty="0">
                <a:solidFill>
                  <a:srgbClr val="000000"/>
                </a:solidFill>
                <a:ea typeface="Times New Roman" panose="02020603050405020304" pitchFamily="18" charset="0"/>
              </a:rPr>
              <a:t>• Le </a:t>
            </a:r>
            <a:r>
              <a:rPr lang="fr-FR" sz="1200" dirty="0" err="1">
                <a:solidFill>
                  <a:srgbClr val="000000"/>
                </a:solidFill>
                <a:ea typeface="Times New Roman" panose="02020603050405020304" pitchFamily="18" charset="0"/>
              </a:rPr>
              <a:t>découpage</a:t>
            </a:r>
            <a:r>
              <a:rPr lang="fr-FR" sz="1200" dirty="0">
                <a:solidFill>
                  <a:srgbClr val="000000"/>
                </a:solidFill>
                <a:ea typeface="Times New Roman" panose="02020603050405020304" pitchFamily="18" charset="0"/>
              </a:rPr>
              <a:t> des </a:t>
            </a:r>
            <a:r>
              <a:rPr lang="fr-FR" sz="1200" dirty="0" err="1">
                <a:solidFill>
                  <a:srgbClr val="000000"/>
                </a:solidFill>
                <a:ea typeface="Times New Roman" panose="02020603050405020304" pitchFamily="18" charset="0"/>
              </a:rPr>
              <a:t>épisodes</a:t>
            </a:r>
            <a:r>
              <a:rPr lang="fr-FR" sz="1200" dirty="0">
                <a:solidFill>
                  <a:srgbClr val="000000"/>
                </a:solidFill>
                <a:ea typeface="Times New Roman" panose="02020603050405020304" pitchFamily="18" charset="0"/>
              </a:rPr>
              <a:t> est dynamisé pour mettre en avant davantage de gags et d’actions. </a:t>
            </a:r>
          </a:p>
          <a:p>
            <a:pPr lvl="0" fontAlgn="base">
              <a:buSzPts val="1000"/>
              <a:tabLst>
                <a:tab pos="457200" algn="l"/>
              </a:tabLst>
            </a:pPr>
            <a:endParaRPr lang="fr-FR" sz="1200" dirty="0">
              <a:solidFill>
                <a:srgbClr val="000000"/>
              </a:solidFill>
              <a:ea typeface="Times New Roman" panose="02020603050405020304" pitchFamily="18" charset="0"/>
            </a:endParaRPr>
          </a:p>
          <a:p>
            <a:pPr lvl="0" fontAlgn="base">
              <a:buSzPts val="1000"/>
              <a:tabLst>
                <a:tab pos="457200" algn="l"/>
              </a:tabLst>
            </a:pPr>
            <a:r>
              <a:rPr lang="fr-FR" sz="1200" dirty="0">
                <a:solidFill>
                  <a:srgbClr val="000000"/>
                </a:solidFill>
                <a:ea typeface="Times New Roman" panose="02020603050405020304" pitchFamily="18" charset="0"/>
              </a:rPr>
              <a:t>• Des petites </a:t>
            </a:r>
            <a:r>
              <a:rPr lang="fr-FR" sz="1200" dirty="0" err="1">
                <a:solidFill>
                  <a:srgbClr val="000000"/>
                </a:solidFill>
                <a:ea typeface="Times New Roman" panose="02020603050405020304" pitchFamily="18" charset="0"/>
              </a:rPr>
              <a:t>séquences</a:t>
            </a:r>
            <a:r>
              <a:rPr lang="fr-FR" sz="1200" dirty="0">
                <a:solidFill>
                  <a:srgbClr val="000000"/>
                </a:solidFill>
                <a:ea typeface="Times New Roman" panose="02020603050405020304" pitchFamily="18" charset="0"/>
              </a:rPr>
              <a:t> “gif” au style enfantin sont </a:t>
            </a:r>
            <a:r>
              <a:rPr lang="fr-FR" sz="1200" dirty="0" err="1">
                <a:solidFill>
                  <a:srgbClr val="000000"/>
                </a:solidFill>
                <a:ea typeface="Times New Roman" panose="02020603050405020304" pitchFamily="18" charset="0"/>
              </a:rPr>
              <a:t>utilisées</a:t>
            </a:r>
            <a:r>
              <a:rPr lang="fr-FR" sz="1200" dirty="0">
                <a:solidFill>
                  <a:srgbClr val="000000"/>
                </a:solidFill>
                <a:ea typeface="Times New Roman" panose="02020603050405020304" pitchFamily="18" charset="0"/>
              </a:rPr>
              <a:t> plus </a:t>
            </a:r>
            <a:r>
              <a:rPr lang="fr-FR" sz="1200" dirty="0" err="1">
                <a:solidFill>
                  <a:srgbClr val="000000"/>
                </a:solidFill>
                <a:ea typeface="Times New Roman" panose="02020603050405020304" pitchFamily="18" charset="0"/>
              </a:rPr>
              <a:t>fréquemment</a:t>
            </a:r>
            <a:r>
              <a:rPr lang="fr-FR" sz="1200" dirty="0">
                <a:solidFill>
                  <a:srgbClr val="000000"/>
                </a:solidFill>
                <a:ea typeface="Times New Roman" panose="02020603050405020304" pitchFamily="18" charset="0"/>
              </a:rPr>
              <a:t>, au-dessus des personnages, signifiant un </a:t>
            </a:r>
            <a:r>
              <a:rPr lang="fr-FR" sz="1200" dirty="0" err="1">
                <a:solidFill>
                  <a:srgbClr val="000000"/>
                </a:solidFill>
                <a:ea typeface="Times New Roman" panose="02020603050405020304" pitchFamily="18" charset="0"/>
              </a:rPr>
              <a:t>rêve</a:t>
            </a:r>
            <a:r>
              <a:rPr lang="fr-FR" sz="1200" dirty="0">
                <a:solidFill>
                  <a:srgbClr val="000000"/>
                </a:solidFill>
                <a:ea typeface="Times New Roman" panose="02020603050405020304" pitchFamily="18" charset="0"/>
              </a:rPr>
              <a:t>, un fantasme, une peur... Ces </a:t>
            </a:r>
            <a:r>
              <a:rPr lang="fr-FR" sz="1200" dirty="0" err="1">
                <a:solidFill>
                  <a:srgbClr val="000000"/>
                </a:solidFill>
                <a:ea typeface="Times New Roman" panose="02020603050405020304" pitchFamily="18" charset="0"/>
              </a:rPr>
              <a:t>séquences</a:t>
            </a:r>
            <a:r>
              <a:rPr lang="fr-FR" sz="1200" dirty="0">
                <a:solidFill>
                  <a:srgbClr val="000000"/>
                </a:solidFill>
                <a:ea typeface="Times New Roman" panose="02020603050405020304" pitchFamily="18" charset="0"/>
              </a:rPr>
              <a:t> peuvent </a:t>
            </a:r>
            <a:r>
              <a:rPr lang="fr-FR" sz="1200" dirty="0" err="1">
                <a:solidFill>
                  <a:srgbClr val="000000"/>
                </a:solidFill>
                <a:ea typeface="Times New Roman" panose="02020603050405020304" pitchFamily="18" charset="0"/>
              </a:rPr>
              <a:t>être</a:t>
            </a:r>
            <a:r>
              <a:rPr lang="fr-FR" sz="1200" dirty="0">
                <a:solidFill>
                  <a:srgbClr val="000000"/>
                </a:solidFill>
                <a:ea typeface="Times New Roman" panose="02020603050405020304" pitchFamily="18" charset="0"/>
              </a:rPr>
              <a:t> plus </a:t>
            </a:r>
            <a:r>
              <a:rPr lang="fr-FR" sz="1200" dirty="0" err="1">
                <a:solidFill>
                  <a:srgbClr val="000000"/>
                </a:solidFill>
                <a:ea typeface="Times New Roman" panose="02020603050405020304" pitchFamily="18" charset="0"/>
              </a:rPr>
              <a:t>développées</a:t>
            </a:r>
            <a:r>
              <a:rPr lang="fr-FR" sz="1200" dirty="0">
                <a:solidFill>
                  <a:srgbClr val="000000"/>
                </a:solidFill>
                <a:ea typeface="Times New Roman" panose="02020603050405020304" pitchFamily="18" charset="0"/>
              </a:rPr>
              <a:t> et devenir aussi plus </a:t>
            </a:r>
            <a:r>
              <a:rPr lang="fr-FR" sz="1200" dirty="0" err="1">
                <a:solidFill>
                  <a:srgbClr val="000000"/>
                </a:solidFill>
                <a:ea typeface="Times New Roman" panose="02020603050405020304" pitchFamily="18" charset="0"/>
              </a:rPr>
              <a:t>pédagogiques</a:t>
            </a:r>
            <a:r>
              <a:rPr lang="fr-FR" sz="1200" dirty="0">
                <a:solidFill>
                  <a:srgbClr val="000000"/>
                </a:solidFill>
                <a:ea typeface="Times New Roman" panose="02020603050405020304" pitchFamily="18" charset="0"/>
              </a:rPr>
              <a:t>, pour montrer un projet de construction, un processus, un </a:t>
            </a:r>
            <a:r>
              <a:rPr lang="fr-FR" sz="1200" dirty="0" err="1">
                <a:solidFill>
                  <a:srgbClr val="000000"/>
                </a:solidFill>
                <a:ea typeface="Times New Roman" panose="02020603050405020304" pitchFamily="18" charset="0"/>
              </a:rPr>
              <a:t>schéma</a:t>
            </a:r>
            <a:r>
              <a:rPr lang="fr-FR" sz="1200" dirty="0">
                <a:solidFill>
                  <a:srgbClr val="000000"/>
                </a:solidFill>
                <a:ea typeface="Times New Roman" panose="02020603050405020304" pitchFamily="18" charset="0"/>
              </a:rPr>
              <a:t> etc., tout en gardant un rendu enfantin / brinquebalant. Exemple : </a:t>
            </a:r>
            <a:r>
              <a:rPr lang="fr-FR" sz="1200" dirty="0" err="1">
                <a:solidFill>
                  <a:srgbClr val="000000"/>
                </a:solidFill>
                <a:ea typeface="Times New Roman" panose="02020603050405020304" pitchFamily="18" charset="0"/>
              </a:rPr>
              <a:t>Lablatte</a:t>
            </a:r>
            <a:r>
              <a:rPr lang="fr-FR" sz="1200" dirty="0">
                <a:solidFill>
                  <a:srgbClr val="000000"/>
                </a:solidFill>
                <a:ea typeface="Times New Roman" panose="02020603050405020304" pitchFamily="18" charset="0"/>
              </a:rPr>
              <a:t> prenant en main les commandes du </a:t>
            </a:r>
            <a:r>
              <a:rPr lang="fr-FR" sz="1200" dirty="0" err="1">
                <a:solidFill>
                  <a:srgbClr val="000000"/>
                </a:solidFill>
                <a:ea typeface="Times New Roman" panose="02020603050405020304" pitchFamily="18" charset="0"/>
              </a:rPr>
              <a:t>Colisée</a:t>
            </a:r>
            <a:r>
              <a:rPr lang="fr-FR" sz="1200" dirty="0">
                <a:solidFill>
                  <a:srgbClr val="000000"/>
                </a:solidFill>
                <a:ea typeface="Times New Roman" panose="02020603050405020304" pitchFamily="18" charset="0"/>
              </a:rPr>
              <a:t> imagine des ennemis aux proportions surhumaines... </a:t>
            </a:r>
          </a:p>
          <a:p>
            <a:pPr lvl="0" fontAlgn="base">
              <a:buSzPts val="1000"/>
              <a:tabLst>
                <a:tab pos="457200" algn="l"/>
              </a:tabLst>
            </a:pPr>
            <a:endParaRPr lang="fr-FR" sz="1200" dirty="0">
              <a:solidFill>
                <a:srgbClr val="000000"/>
              </a:solidFill>
              <a:ea typeface="Times New Roman" panose="02020603050405020304" pitchFamily="18" charset="0"/>
            </a:endParaRPr>
          </a:p>
          <a:p>
            <a:pPr lvl="0" fontAlgn="base">
              <a:buSzPts val="1000"/>
              <a:tabLst>
                <a:tab pos="457200" algn="l"/>
              </a:tabLst>
            </a:pPr>
            <a:r>
              <a:rPr lang="fr-FR" sz="1200" dirty="0">
                <a:solidFill>
                  <a:srgbClr val="000000"/>
                </a:solidFill>
                <a:ea typeface="Times New Roman" panose="02020603050405020304" pitchFamily="18" charset="0"/>
              </a:rPr>
              <a:t>• Nous souhaitons </a:t>
            </a:r>
            <a:r>
              <a:rPr lang="fr-FR" sz="1200" dirty="0" err="1">
                <a:solidFill>
                  <a:srgbClr val="000000"/>
                </a:solidFill>
                <a:ea typeface="Times New Roman" panose="02020603050405020304" pitchFamily="18" charset="0"/>
              </a:rPr>
              <a:t>également</a:t>
            </a:r>
            <a:r>
              <a:rPr lang="fr-FR" sz="1200" dirty="0">
                <a:solidFill>
                  <a:srgbClr val="000000"/>
                </a:solidFill>
                <a:ea typeface="Times New Roman" panose="02020603050405020304" pitchFamily="18" charset="0"/>
              </a:rPr>
              <a:t> nous servir de codes </a:t>
            </a:r>
            <a:r>
              <a:rPr lang="fr-FR" sz="1200" dirty="0" err="1">
                <a:solidFill>
                  <a:srgbClr val="000000"/>
                </a:solidFill>
                <a:ea typeface="Times New Roman" panose="02020603050405020304" pitchFamily="18" charset="0"/>
              </a:rPr>
              <a:t>cinématographiques</a:t>
            </a:r>
            <a:r>
              <a:rPr lang="fr-FR" sz="1200" dirty="0">
                <a:solidFill>
                  <a:srgbClr val="000000"/>
                </a:solidFill>
                <a:ea typeface="Times New Roman" panose="02020603050405020304" pitchFamily="18" charset="0"/>
              </a:rPr>
              <a:t> en clin d’œil pour mettre en </a:t>
            </a:r>
            <a:r>
              <a:rPr lang="fr-FR" sz="1200" dirty="0" err="1">
                <a:solidFill>
                  <a:srgbClr val="000000"/>
                </a:solidFill>
                <a:ea typeface="Times New Roman" panose="02020603050405020304" pitchFamily="18" charset="0"/>
              </a:rPr>
              <a:t>scène</a:t>
            </a:r>
            <a:r>
              <a:rPr lang="fr-FR" sz="1200" dirty="0">
                <a:solidFill>
                  <a:srgbClr val="000000"/>
                </a:solidFill>
                <a:ea typeface="Times New Roman" panose="02020603050405020304" pitchFamily="18" charset="0"/>
              </a:rPr>
              <a:t> l’action et nourrir la dramatisation. Ces codes </a:t>
            </a:r>
            <a:r>
              <a:rPr lang="fr-FR" sz="1200" dirty="0" err="1">
                <a:solidFill>
                  <a:srgbClr val="000000"/>
                </a:solidFill>
                <a:ea typeface="Times New Roman" panose="02020603050405020304" pitchFamily="18" charset="0"/>
              </a:rPr>
              <a:t>pastichés</a:t>
            </a:r>
            <a:r>
              <a:rPr lang="fr-FR" sz="1200" dirty="0">
                <a:solidFill>
                  <a:srgbClr val="000000"/>
                </a:solidFill>
                <a:ea typeface="Times New Roman" panose="02020603050405020304" pitchFamily="18" charset="0"/>
              </a:rPr>
              <a:t> sont </a:t>
            </a:r>
            <a:r>
              <a:rPr lang="fr-FR" sz="1200" dirty="0" err="1">
                <a:solidFill>
                  <a:srgbClr val="000000"/>
                </a:solidFill>
                <a:ea typeface="Times New Roman" panose="02020603050405020304" pitchFamily="18" charset="0"/>
              </a:rPr>
              <a:t>utilisés</a:t>
            </a:r>
            <a:r>
              <a:rPr lang="fr-FR" sz="1200" dirty="0">
                <a:solidFill>
                  <a:srgbClr val="000000"/>
                </a:solidFill>
                <a:ea typeface="Times New Roman" panose="02020603050405020304" pitchFamily="18" charset="0"/>
              </a:rPr>
              <a:t> pour mettre en place la trame narrative. Exemples : Kill Bill et Spartacus pour le </a:t>
            </a:r>
            <a:r>
              <a:rPr lang="fr-FR" sz="1200" dirty="0" err="1">
                <a:solidFill>
                  <a:srgbClr val="000000"/>
                </a:solidFill>
                <a:ea typeface="Times New Roman" panose="02020603050405020304" pitchFamily="18" charset="0"/>
              </a:rPr>
              <a:t>Colisée</a:t>
            </a:r>
            <a:r>
              <a:rPr lang="fr-FR" sz="1200" dirty="0">
                <a:solidFill>
                  <a:srgbClr val="000000"/>
                </a:solidFill>
                <a:ea typeface="Times New Roman" panose="02020603050405020304" pitchFamily="18" charset="0"/>
              </a:rPr>
              <a:t> - Olive et Tom pour le jeu de balle - duel de western – science-fiction...</a:t>
            </a:r>
          </a:p>
          <a:p>
            <a:pPr marL="342900" lvl="0" indent="-342900" fontAlgn="base">
              <a:buSzPts val="1000"/>
              <a:buFont typeface="Symbol" panose="05050102010706020507" pitchFamily="18" charset="2"/>
              <a:buChar char=""/>
              <a:tabLst>
                <a:tab pos="457200" algn="l"/>
              </a:tabLst>
            </a:pPr>
            <a:endParaRPr lang="fr-FR" sz="1200" dirty="0">
              <a:solidFill>
                <a:srgbClr val="000000"/>
              </a:solidFill>
              <a:effectLst/>
              <a:ea typeface="Calibri" panose="020F0502020204030204" pitchFamily="34" charset="0"/>
            </a:endParaRPr>
          </a:p>
          <a:p>
            <a:pPr algn="just"/>
            <a:endParaRPr lang="fr-FR" sz="1200" dirty="0">
              <a:solidFill>
                <a:srgbClr val="000000"/>
              </a:solidFill>
              <a:effectLst/>
              <a:ea typeface="Arial Unicode MS"/>
              <a:cs typeface="Arial Unicode MS"/>
            </a:endParaRPr>
          </a:p>
        </p:txBody>
      </p:sp>
      <p:sp>
        <p:nvSpPr>
          <p:cNvPr id="2" name="Espace réservé du numéro de diapositive 1">
            <a:extLst>
              <a:ext uri="{FF2B5EF4-FFF2-40B4-BE49-F238E27FC236}">
                <a16:creationId xmlns:a16="http://schemas.microsoft.com/office/drawing/2014/main" id="{7501AAAF-60B6-49C1-91D7-ACB66FEF38E1}"/>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6</a:t>
            </a:fld>
            <a:endParaRPr lang="fr-FR" dirty="0">
              <a:solidFill>
                <a:schemeClr val="tx1"/>
              </a:solidFill>
            </a:endParaRPr>
          </a:p>
        </p:txBody>
      </p:sp>
      <p:pic>
        <p:nvPicPr>
          <p:cNvPr id="5" name="Image 4">
            <a:extLst>
              <a:ext uri="{FF2B5EF4-FFF2-40B4-BE49-F238E27FC236}">
                <a16:creationId xmlns:a16="http://schemas.microsoft.com/office/drawing/2014/main" id="{4A2F7F84-59EE-4E7A-B8BB-BB6E09D90906}"/>
              </a:ext>
            </a:extLst>
          </p:cNvPr>
          <p:cNvPicPr>
            <a:picLocks noChangeAspect="1"/>
          </p:cNvPicPr>
          <p:nvPr/>
        </p:nvPicPr>
        <p:blipFill>
          <a:blip r:embed="rId4"/>
          <a:stretch>
            <a:fillRect/>
          </a:stretch>
        </p:blipFill>
        <p:spPr>
          <a:xfrm>
            <a:off x="598292" y="4710292"/>
            <a:ext cx="2754508" cy="2609534"/>
          </a:xfrm>
          <a:prstGeom prst="rect">
            <a:avLst/>
          </a:prstGeom>
        </p:spPr>
      </p:pic>
      <p:pic>
        <p:nvPicPr>
          <p:cNvPr id="8" name="Image 7">
            <a:extLst>
              <a:ext uri="{FF2B5EF4-FFF2-40B4-BE49-F238E27FC236}">
                <a16:creationId xmlns:a16="http://schemas.microsoft.com/office/drawing/2014/main" id="{6A047B65-AA01-4B92-872F-CE927477905C}"/>
              </a:ext>
            </a:extLst>
          </p:cNvPr>
          <p:cNvPicPr>
            <a:picLocks noChangeAspect="1"/>
          </p:cNvPicPr>
          <p:nvPr/>
        </p:nvPicPr>
        <p:blipFill>
          <a:blip r:embed="rId5"/>
          <a:stretch>
            <a:fillRect/>
          </a:stretch>
        </p:blipFill>
        <p:spPr>
          <a:xfrm flipH="1">
            <a:off x="2410469" y="2993885"/>
            <a:ext cx="1999781" cy="4305134"/>
          </a:xfrm>
          <a:prstGeom prst="rect">
            <a:avLst/>
          </a:prstGeom>
        </p:spPr>
      </p:pic>
      <p:pic>
        <p:nvPicPr>
          <p:cNvPr id="3" name="Image 2" descr="Une image contenant texte, plante&#10;&#10;Description générée automatiquement">
            <a:extLst>
              <a:ext uri="{FF2B5EF4-FFF2-40B4-BE49-F238E27FC236}">
                <a16:creationId xmlns:a16="http://schemas.microsoft.com/office/drawing/2014/main" id="{6AB854E7-B5F3-4A62-86CE-07FF67B3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0" y="3810000"/>
            <a:ext cx="2604190" cy="355229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D2C96173-978F-4DE9-A143-2C67750628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5762" y="1009160"/>
            <a:ext cx="3088164" cy="1984725"/>
          </a:xfrm>
          <a:prstGeom prst="rect">
            <a:avLst/>
          </a:prstGeom>
        </p:spPr>
      </p:pic>
      <p:pic>
        <p:nvPicPr>
          <p:cNvPr id="16" name="Image 15" descr="Une image contenant texte&#10;&#10;Description générée automatiquement">
            <a:extLst>
              <a:ext uri="{FF2B5EF4-FFF2-40B4-BE49-F238E27FC236}">
                <a16:creationId xmlns:a16="http://schemas.microsoft.com/office/drawing/2014/main" id="{B52F9F91-1504-4614-9F61-A7DB0C70AB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2515" y="2271797"/>
            <a:ext cx="2600177" cy="1041610"/>
          </a:xfrm>
          <a:prstGeom prst="rect">
            <a:avLst/>
          </a:prstGeom>
        </p:spPr>
      </p:pic>
    </p:spTree>
    <p:extLst>
      <p:ext uri="{BB962C8B-B14F-4D97-AF65-F5344CB8AC3E}">
        <p14:creationId xmlns:p14="http://schemas.microsoft.com/office/powerpoint/2010/main" val="175506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EF35673-1C21-438C-ADF6-4B73847FFDC1}"/>
              </a:ext>
            </a:extLst>
          </p:cNvPr>
          <p:cNvSpPr txBox="1"/>
          <p:nvPr/>
        </p:nvSpPr>
        <p:spPr>
          <a:xfrm>
            <a:off x="989431" y="3717749"/>
            <a:ext cx="6843859" cy="196363"/>
          </a:xfrm>
          <a:prstGeom prst="rect">
            <a:avLst/>
          </a:prstGeom>
        </p:spPr>
        <p:txBody>
          <a:bodyPr vert="horz" wrap="square" lIns="0" tIns="11584" rIns="0" bIns="0" rtlCol="0">
            <a:spAutoFit/>
          </a:bodyPr>
          <a:lstStyle/>
          <a:p>
            <a:pPr algn="just"/>
            <a:r>
              <a:rPr lang="fr-FR" sz="1200" b="1" dirty="0">
                <a:solidFill>
                  <a:srgbClr val="000000"/>
                </a:solidFill>
                <a:effectLst/>
                <a:ea typeface="Arial Unicode MS"/>
                <a:cs typeface="Arial Unicode MS"/>
              </a:rPr>
              <a:t> </a:t>
            </a:r>
            <a:r>
              <a:rPr lang="fr-FR" sz="1200" dirty="0">
                <a:solidFill>
                  <a:srgbClr val="000000"/>
                </a:solidFill>
                <a:effectLst/>
                <a:ea typeface="Cambria" panose="02040503050406030204" pitchFamily="18" charset="0"/>
                <a:cs typeface="Cambria" panose="02040503050406030204" pitchFamily="18" charset="0"/>
              </a:rPr>
              <a:t> </a:t>
            </a:r>
            <a:endParaRPr lang="fr-FR" sz="1200" dirty="0">
              <a:solidFill>
                <a:srgbClr val="000000"/>
              </a:solidFill>
              <a:effectLst/>
              <a:ea typeface="Arial Unicode MS"/>
              <a:cs typeface="Arial Unicode MS"/>
            </a:endParaRPr>
          </a:p>
        </p:txBody>
      </p:sp>
      <p:sp>
        <p:nvSpPr>
          <p:cNvPr id="4" name="object 3">
            <a:extLst>
              <a:ext uri="{FF2B5EF4-FFF2-40B4-BE49-F238E27FC236}">
                <a16:creationId xmlns:a16="http://schemas.microsoft.com/office/drawing/2014/main" id="{730B5F3A-0CF1-4458-A76B-CC125C0E65A9}"/>
              </a:ext>
            </a:extLst>
          </p:cNvPr>
          <p:cNvSpPr txBox="1"/>
          <p:nvPr/>
        </p:nvSpPr>
        <p:spPr>
          <a:xfrm>
            <a:off x="2547681" y="604764"/>
            <a:ext cx="4658237" cy="750361"/>
          </a:xfrm>
          <a:prstGeom prst="rect">
            <a:avLst/>
          </a:prstGeom>
        </p:spPr>
        <p:txBody>
          <a:bodyPr vert="horz" wrap="square" lIns="0" tIns="11584" rIns="0" bIns="0" rtlCol="0">
            <a:spAutoFit/>
          </a:bodyPr>
          <a:lstStyle/>
          <a:p>
            <a:pPr marL="11584">
              <a:spcBef>
                <a:spcPts val="114"/>
              </a:spcBef>
            </a:pPr>
            <a:r>
              <a:rPr lang="de-DE" sz="3600" kern="0" dirty="0" err="1">
                <a:latin typeface="Aharoni" panose="02010803020104030203" pitchFamily="2" charset="-79"/>
                <a:ea typeface="+mj-ea"/>
                <a:cs typeface="Aharoni" panose="02010803020104030203" pitchFamily="2" charset="-79"/>
              </a:rPr>
              <a:t>Personnages</a:t>
            </a:r>
            <a:r>
              <a:rPr lang="de-DE" sz="3600" kern="0" dirty="0">
                <a:latin typeface="Aharoni" panose="02010803020104030203" pitchFamily="2" charset="-79"/>
                <a:ea typeface="+mj-ea"/>
                <a:cs typeface="Aharoni" panose="02010803020104030203" pitchFamily="2" charset="-79"/>
              </a:rPr>
              <a:t> </a:t>
            </a:r>
          </a:p>
          <a:p>
            <a:pPr algn="just"/>
            <a:r>
              <a:rPr lang="fr-FR" sz="1200" dirty="0">
                <a:solidFill>
                  <a:srgbClr val="000000"/>
                </a:solidFill>
                <a:effectLst/>
                <a:ea typeface="Arial Unicode MS"/>
                <a:cs typeface="Arial Unicode MS"/>
              </a:rPr>
              <a:t> </a:t>
            </a:r>
            <a:r>
              <a:rPr lang="fr-FR" sz="1200" b="1" dirty="0">
                <a:solidFill>
                  <a:srgbClr val="000000"/>
                </a:solidFill>
                <a:effectLst/>
                <a:ea typeface="Arial Unicode MS"/>
                <a:cs typeface="Arial Unicode MS"/>
              </a:rPr>
              <a:t> </a:t>
            </a:r>
            <a:endParaRPr lang="fr-FR" sz="1200" dirty="0">
              <a:solidFill>
                <a:srgbClr val="000000"/>
              </a:solidFill>
              <a:effectLst/>
              <a:ea typeface="Arial Unicode MS"/>
              <a:cs typeface="Arial Unicode MS"/>
            </a:endParaRPr>
          </a:p>
        </p:txBody>
      </p:sp>
      <p:sp>
        <p:nvSpPr>
          <p:cNvPr id="7" name="object 3">
            <a:extLst>
              <a:ext uri="{FF2B5EF4-FFF2-40B4-BE49-F238E27FC236}">
                <a16:creationId xmlns:a16="http://schemas.microsoft.com/office/drawing/2014/main" id="{79D50865-1179-4BF4-A5F2-D133FAA52B3A}"/>
              </a:ext>
            </a:extLst>
          </p:cNvPr>
          <p:cNvSpPr txBox="1"/>
          <p:nvPr/>
        </p:nvSpPr>
        <p:spPr>
          <a:xfrm>
            <a:off x="2577330" y="1343427"/>
            <a:ext cx="6515100" cy="4997677"/>
          </a:xfrm>
          <a:prstGeom prst="rect">
            <a:avLst/>
          </a:prstGeom>
        </p:spPr>
        <p:txBody>
          <a:bodyPr vert="horz" wrap="square" lIns="0" tIns="11584" rIns="0" bIns="0" rtlCol="0">
            <a:spAutoFit/>
          </a:bodyPr>
          <a:lstStyle/>
          <a:p>
            <a:pPr algn="just"/>
            <a:endParaRPr lang="fr-FR" sz="1200" b="1" dirty="0">
              <a:solidFill>
                <a:srgbClr val="000000"/>
              </a:solidFill>
              <a:effectLst/>
              <a:ea typeface="Arial Unicode MS"/>
              <a:cs typeface="Arial Unicode MS"/>
            </a:endParaRPr>
          </a:p>
          <a:p>
            <a:pPr algn="just"/>
            <a:r>
              <a:rPr lang="fr-FR" sz="1200" b="1" dirty="0">
                <a:solidFill>
                  <a:srgbClr val="000000"/>
                </a:solidFill>
                <a:ea typeface="Arial Unicode MS"/>
                <a:cs typeface="Arial Unicode MS"/>
              </a:rPr>
              <a:t>L</a:t>
            </a:r>
            <a:r>
              <a:rPr lang="fr-FR" sz="1200" b="1" dirty="0">
                <a:solidFill>
                  <a:srgbClr val="000000"/>
                </a:solidFill>
                <a:effectLst/>
                <a:ea typeface="Arial Unicode MS"/>
                <a:cs typeface="Arial Unicode MS"/>
              </a:rPr>
              <a:t>es « hé</a:t>
            </a:r>
            <a:r>
              <a:rPr lang="es-ES_tradnl" sz="1200" b="1" dirty="0">
                <a:solidFill>
                  <a:srgbClr val="000000"/>
                </a:solidFill>
                <a:effectLst/>
                <a:ea typeface="Arial Unicode MS"/>
                <a:cs typeface="Arial Unicode MS"/>
              </a:rPr>
              <a:t>ros </a:t>
            </a:r>
            <a:r>
              <a:rPr lang="it-IT" sz="1200" b="1" dirty="0">
                <a:solidFill>
                  <a:srgbClr val="000000"/>
                </a:solidFill>
                <a:effectLst/>
                <a:ea typeface="Arial Unicode MS"/>
                <a:cs typeface="Arial Unicode MS"/>
              </a:rPr>
              <a:t>» </a:t>
            </a:r>
            <a:r>
              <a:rPr lang="fr-FR" sz="1200" b="1" dirty="0">
                <a:solidFill>
                  <a:srgbClr val="000000"/>
                </a:solidFill>
                <a:effectLst/>
                <a:ea typeface="Arial Unicode MS"/>
                <a:cs typeface="Arial Unicode MS"/>
              </a:rPr>
              <a:t>de la série </a:t>
            </a:r>
            <a:r>
              <a:rPr lang="fr-FR" sz="1200" b="1" dirty="0">
                <a:solidFill>
                  <a:srgbClr val="000000"/>
                </a:solidFill>
                <a:ea typeface="Arial Unicode MS"/>
                <a:cs typeface="Arial Unicode MS"/>
              </a:rPr>
              <a:t>: </a:t>
            </a:r>
            <a:endParaRPr lang="fr-FR" sz="1200" b="1" dirty="0">
              <a:solidFill>
                <a:srgbClr val="000000"/>
              </a:solidFill>
              <a:effectLst/>
              <a:ea typeface="Arial Unicode MS"/>
              <a:cs typeface="Arial Unicode MS"/>
            </a:endParaRPr>
          </a:p>
          <a:p>
            <a:pPr algn="just"/>
            <a:endParaRPr lang="fr-FR" sz="1200" dirty="0">
              <a:solidFill>
                <a:srgbClr val="000000"/>
              </a:solidFill>
              <a:effectLst/>
              <a:ea typeface="Arial Unicode MS"/>
              <a:cs typeface="Arial Unicode MS"/>
            </a:endParaRPr>
          </a:p>
          <a:p>
            <a:pPr algn="just"/>
            <a:r>
              <a:rPr lang="fr-FR" sz="1200" b="1" dirty="0">
                <a:solidFill>
                  <a:srgbClr val="000000"/>
                </a:solidFill>
                <a:ea typeface="Arial Unicode MS"/>
                <a:cs typeface="Arial Unicode MS"/>
              </a:rPr>
              <a:t>BRAILLARD – le colérique au grand cœur</a:t>
            </a:r>
          </a:p>
          <a:p>
            <a:pPr algn="just"/>
            <a:endParaRPr lang="fr-FR" sz="1200" b="1" dirty="0">
              <a:solidFill>
                <a:srgbClr val="000000"/>
              </a:solidFill>
              <a:ea typeface="Arial Unicode MS"/>
              <a:cs typeface="Arial Unicode MS"/>
            </a:endParaRPr>
          </a:p>
          <a:p>
            <a:pPr algn="just"/>
            <a:r>
              <a:rPr lang="fr-FR" sz="1200" dirty="0">
                <a:solidFill>
                  <a:srgbClr val="000000"/>
                </a:solidFill>
                <a:ea typeface="Arial Unicode MS"/>
                <a:cs typeface="Arial Unicode MS"/>
              </a:rPr>
              <a:t>Personnage fonceur et énergique, parfois naïf et gaffeur. Rustre et bourru mais finalement charismatique et au grand cœur, BRAILLARD incarne l’homme dans tout ce qu’il a d’entreprenant et d’aventurier. Gladiateur ou inventeur, villageois ou artisan, il sera toujours ce personnage fanfaron et culotté que l’on se plaira à retrouver </a:t>
            </a:r>
            <a:r>
              <a:rPr lang="fr-FR" sz="1200" b="1" u="sng" dirty="0">
                <a:solidFill>
                  <a:srgbClr val="000000"/>
                </a:solidFill>
                <a:ea typeface="Arial Unicode MS"/>
                <a:cs typeface="Arial Unicode MS"/>
              </a:rPr>
              <a:t>plein d’enthousiasme </a:t>
            </a:r>
            <a:r>
              <a:rPr lang="fr-FR" sz="1200" dirty="0">
                <a:solidFill>
                  <a:srgbClr val="000000"/>
                </a:solidFill>
                <a:ea typeface="Arial Unicode MS"/>
                <a:cs typeface="Arial Unicode MS"/>
              </a:rPr>
              <a:t>tout au long de la série. </a:t>
            </a:r>
          </a:p>
          <a:p>
            <a:pPr algn="just"/>
            <a:endParaRPr lang="fr-FR" sz="1200" b="1" dirty="0">
              <a:solidFill>
                <a:srgbClr val="000000"/>
              </a:solidFill>
              <a:ea typeface="Arial Unicode MS"/>
              <a:cs typeface="Arial Unicode MS"/>
            </a:endParaRPr>
          </a:p>
          <a:p>
            <a:pPr algn="just"/>
            <a:endParaRPr lang="fr-FR" sz="1200" b="1" dirty="0">
              <a:solidFill>
                <a:srgbClr val="000000"/>
              </a:solidFill>
              <a:ea typeface="Arial Unicode MS"/>
              <a:cs typeface="Arial Unicode MS"/>
            </a:endParaRPr>
          </a:p>
          <a:p>
            <a:pPr algn="just"/>
            <a:endParaRPr lang="fr-FR" sz="1200" b="1" dirty="0">
              <a:solidFill>
                <a:srgbClr val="000000"/>
              </a:solidFill>
              <a:ea typeface="Arial Unicode MS"/>
              <a:cs typeface="Arial Unicode MS"/>
            </a:endParaRPr>
          </a:p>
          <a:p>
            <a:pPr algn="just"/>
            <a:r>
              <a:rPr lang="fr-FR" sz="1200" b="1" dirty="0">
                <a:solidFill>
                  <a:srgbClr val="000000"/>
                </a:solidFill>
                <a:ea typeface="Arial Unicode MS"/>
                <a:cs typeface="Arial Unicode MS"/>
              </a:rPr>
              <a:t>COLOMBE aussi attachante que piquante</a:t>
            </a:r>
          </a:p>
          <a:p>
            <a:pPr algn="just"/>
            <a:endParaRPr lang="fr-FR" sz="1200" b="1" dirty="0">
              <a:solidFill>
                <a:srgbClr val="000000"/>
              </a:solidFill>
              <a:ea typeface="Arial Unicode MS"/>
              <a:cs typeface="Arial Unicode MS"/>
            </a:endParaRPr>
          </a:p>
          <a:p>
            <a:pPr algn="just"/>
            <a:r>
              <a:rPr lang="fr-FR" sz="1200" dirty="0">
                <a:solidFill>
                  <a:srgbClr val="000000"/>
                </a:solidFill>
                <a:ea typeface="Arial Unicode MS"/>
                <a:cs typeface="Arial Unicode MS"/>
              </a:rPr>
              <a:t>Curieuse et intrépide. Tour à tour charmante, caractérielle, vindicative ou maligne, COLOMBE est une jeune fille pleine de surprises. Elle sait se faire respecter. Ses humeurs comme ses sourires lui permettent de traverser les mondes antiques, en se débrouillant toujours pour s’en sortir avec ruse et malice. Mais son assurance pleine de maladresse va lui jouer des tours...</a:t>
            </a:r>
          </a:p>
          <a:p>
            <a:pPr algn="just"/>
            <a:endParaRPr lang="fr-FR" sz="1200" b="1" dirty="0">
              <a:solidFill>
                <a:srgbClr val="000000"/>
              </a:solidFill>
              <a:ea typeface="Arial Unicode MS"/>
              <a:cs typeface="Arial Unicode MS"/>
            </a:endParaRPr>
          </a:p>
          <a:p>
            <a:pPr algn="just"/>
            <a:endParaRPr lang="fr-FR" sz="1200" b="1" dirty="0">
              <a:solidFill>
                <a:srgbClr val="000000"/>
              </a:solidFill>
              <a:ea typeface="Arial Unicode MS"/>
              <a:cs typeface="Arial Unicode MS"/>
            </a:endParaRPr>
          </a:p>
          <a:p>
            <a:pPr algn="just"/>
            <a:endParaRPr lang="fr-FR" sz="1200" b="1" dirty="0">
              <a:solidFill>
                <a:srgbClr val="000000"/>
              </a:solidFill>
              <a:ea typeface="Arial Unicode MS"/>
              <a:cs typeface="Arial Unicode MS"/>
            </a:endParaRPr>
          </a:p>
          <a:p>
            <a:pPr algn="just"/>
            <a:r>
              <a:rPr lang="fr-FR" sz="1200" b="1" dirty="0">
                <a:solidFill>
                  <a:srgbClr val="000000"/>
                </a:solidFill>
                <a:ea typeface="Arial Unicode MS"/>
                <a:cs typeface="Arial Unicode MS"/>
              </a:rPr>
              <a:t>LABLATTE – le fourbe un brin susceptible </a:t>
            </a:r>
          </a:p>
          <a:p>
            <a:pPr algn="just"/>
            <a:endParaRPr lang="fr-FR" sz="1200" b="1" dirty="0">
              <a:solidFill>
                <a:srgbClr val="000000"/>
              </a:solidFill>
              <a:ea typeface="Arial Unicode MS"/>
              <a:cs typeface="Arial Unicode MS"/>
            </a:endParaRPr>
          </a:p>
          <a:p>
            <a:pPr algn="just"/>
            <a:r>
              <a:rPr lang="fr-FR" sz="1200" dirty="0">
                <a:solidFill>
                  <a:srgbClr val="000000"/>
                </a:solidFill>
                <a:ea typeface="Arial Unicode MS"/>
                <a:cs typeface="Arial Unicode MS"/>
              </a:rPr>
              <a:t>Intrigant, sournois et calculateur, LABLATTE incarne l’homme dans toute sa dimension de fourberie, de tartufferie et de cruauté. On comprendra bien vite que son machiavélisme lui vient de ses complexes et qu’il n’a finalement pas si mauvais fond. Il endossera les rôles des puissants ou bien même de simples gens si tant est que ceux-ci font preuve d’un esprit retors !</a:t>
            </a:r>
          </a:p>
        </p:txBody>
      </p:sp>
      <p:pic>
        <p:nvPicPr>
          <p:cNvPr id="10" name="Image 9" descr="Une image contenant texte&#10;&#10;Description générée automatiquement">
            <a:extLst>
              <a:ext uri="{FF2B5EF4-FFF2-40B4-BE49-F238E27FC236}">
                <a16:creationId xmlns:a16="http://schemas.microsoft.com/office/drawing/2014/main" id="{3347E339-976D-4D56-BACE-C7B3617FA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019" y="1240339"/>
            <a:ext cx="1581803" cy="1583974"/>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AF63AC55-A6C2-4830-ABF8-C4F0A3601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020" y="3122125"/>
            <a:ext cx="1581803" cy="1583974"/>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7908ED57-9D50-4A6C-9CBD-1BB4155A28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020" y="5055761"/>
            <a:ext cx="1581803" cy="1583975"/>
          </a:xfrm>
          <a:prstGeom prst="rect">
            <a:avLst/>
          </a:prstGeom>
        </p:spPr>
      </p:pic>
      <p:sp>
        <p:nvSpPr>
          <p:cNvPr id="2" name="Espace réservé du numéro de diapositive 1">
            <a:extLst>
              <a:ext uri="{FF2B5EF4-FFF2-40B4-BE49-F238E27FC236}">
                <a16:creationId xmlns:a16="http://schemas.microsoft.com/office/drawing/2014/main" id="{B40E6BAC-D728-4D67-A12B-3CB6776B785D}"/>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7</a:t>
            </a:fld>
            <a:endParaRPr lang="fr-FR" dirty="0">
              <a:solidFill>
                <a:schemeClr val="tx1"/>
              </a:solidFill>
            </a:endParaRPr>
          </a:p>
        </p:txBody>
      </p:sp>
    </p:spTree>
    <p:extLst>
      <p:ext uri="{BB962C8B-B14F-4D97-AF65-F5344CB8AC3E}">
        <p14:creationId xmlns:p14="http://schemas.microsoft.com/office/powerpoint/2010/main" val="537461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10;&#10;Description générée automatiquement">
            <a:extLst>
              <a:ext uri="{FF2B5EF4-FFF2-40B4-BE49-F238E27FC236}">
                <a16:creationId xmlns:a16="http://schemas.microsoft.com/office/drawing/2014/main" id="{5F9FDBEE-D4E7-49FA-BA33-632A9348BA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8304" b="54546"/>
          <a:stretch/>
        </p:blipFill>
        <p:spPr>
          <a:xfrm>
            <a:off x="0" y="0"/>
            <a:ext cx="9761893" cy="7330550"/>
          </a:xfrm>
          <a:prstGeom prst="rect">
            <a:avLst/>
          </a:prstGeom>
        </p:spPr>
      </p:pic>
      <p:pic>
        <p:nvPicPr>
          <p:cNvPr id="3" name="Image 2">
            <a:extLst>
              <a:ext uri="{FF2B5EF4-FFF2-40B4-BE49-F238E27FC236}">
                <a16:creationId xmlns:a16="http://schemas.microsoft.com/office/drawing/2014/main" id="{191225EF-343D-457B-8E56-0CEBDE601D28}"/>
              </a:ext>
            </a:extLst>
          </p:cNvPr>
          <p:cNvPicPr>
            <a:picLocks noChangeAspect="1"/>
          </p:cNvPicPr>
          <p:nvPr/>
        </p:nvPicPr>
        <p:blipFill>
          <a:blip r:embed="rId3"/>
          <a:stretch>
            <a:fillRect/>
          </a:stretch>
        </p:blipFill>
        <p:spPr>
          <a:xfrm>
            <a:off x="0" y="2590800"/>
            <a:ext cx="5181600" cy="4782924"/>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152AEF55-724C-46B4-9377-C190303D8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74589" y="5257801"/>
            <a:ext cx="1662564" cy="2057400"/>
          </a:xfrm>
          <a:prstGeom prst="rect">
            <a:avLst/>
          </a:prstGeom>
        </p:spPr>
      </p:pic>
      <p:sp>
        <p:nvSpPr>
          <p:cNvPr id="8" name="object 3">
            <a:extLst>
              <a:ext uri="{FF2B5EF4-FFF2-40B4-BE49-F238E27FC236}">
                <a16:creationId xmlns:a16="http://schemas.microsoft.com/office/drawing/2014/main" id="{E118AD3A-8657-4237-8F12-102EED3EE782}"/>
              </a:ext>
            </a:extLst>
          </p:cNvPr>
          <p:cNvSpPr txBox="1"/>
          <p:nvPr/>
        </p:nvSpPr>
        <p:spPr>
          <a:xfrm>
            <a:off x="4397931" y="395320"/>
            <a:ext cx="5127069" cy="381029"/>
          </a:xfrm>
          <a:prstGeom prst="rect">
            <a:avLst/>
          </a:prstGeom>
        </p:spPr>
        <p:txBody>
          <a:bodyPr vert="horz" wrap="square" lIns="0" tIns="11584" rIns="0" bIns="0" rtlCol="0">
            <a:spAutoFit/>
          </a:bodyPr>
          <a:lstStyle/>
          <a:p>
            <a:pPr marL="342900" lvl="0" indent="-342900" fontAlgn="base">
              <a:buSzPts val="1000"/>
              <a:buFont typeface="Symbol" panose="05050102010706020507" pitchFamily="18" charset="2"/>
              <a:buChar char=""/>
              <a:tabLst>
                <a:tab pos="457200" algn="l"/>
              </a:tabLst>
            </a:pPr>
            <a:endParaRPr lang="fr-FR" sz="1200" dirty="0">
              <a:solidFill>
                <a:srgbClr val="000000"/>
              </a:solidFill>
              <a:effectLst/>
              <a:ea typeface="Calibri" panose="020F0502020204030204" pitchFamily="34" charset="0"/>
            </a:endParaRPr>
          </a:p>
          <a:p>
            <a:pPr algn="just"/>
            <a:endParaRPr lang="fr-FR" sz="1200" dirty="0">
              <a:solidFill>
                <a:srgbClr val="000000"/>
              </a:solidFill>
              <a:effectLst/>
              <a:ea typeface="Arial Unicode MS"/>
              <a:cs typeface="Arial Unicode MS"/>
            </a:endParaRPr>
          </a:p>
        </p:txBody>
      </p:sp>
      <p:sp>
        <p:nvSpPr>
          <p:cNvPr id="2" name="Espace réservé du numéro de diapositive 1">
            <a:extLst>
              <a:ext uri="{FF2B5EF4-FFF2-40B4-BE49-F238E27FC236}">
                <a16:creationId xmlns:a16="http://schemas.microsoft.com/office/drawing/2014/main" id="{A91AFB83-35E1-4C76-813B-370CBA91B2CF}"/>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8</a:t>
            </a:fld>
            <a:endParaRPr lang="fr-FR" dirty="0">
              <a:solidFill>
                <a:schemeClr val="tx1"/>
              </a:solidFill>
            </a:endParaRPr>
          </a:p>
        </p:txBody>
      </p:sp>
      <p:sp>
        <p:nvSpPr>
          <p:cNvPr id="14" name="Rectangle 13">
            <a:extLst>
              <a:ext uri="{FF2B5EF4-FFF2-40B4-BE49-F238E27FC236}">
                <a16:creationId xmlns:a16="http://schemas.microsoft.com/office/drawing/2014/main" id="{518BC83F-0E05-494D-AF9E-C00E5D5B150C}"/>
              </a:ext>
            </a:extLst>
          </p:cNvPr>
          <p:cNvSpPr/>
          <p:nvPr/>
        </p:nvSpPr>
        <p:spPr>
          <a:xfrm>
            <a:off x="4737863" y="363111"/>
            <a:ext cx="4841667" cy="1465689"/>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a:extLst>
              <a:ext uri="{FF2B5EF4-FFF2-40B4-BE49-F238E27FC236}">
                <a16:creationId xmlns:a16="http://schemas.microsoft.com/office/drawing/2014/main" id="{13FBC480-B882-4EEC-A9C9-029A8AFCC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2161" y="881166"/>
            <a:ext cx="2809839" cy="3690834"/>
          </a:xfrm>
          <a:prstGeom prst="rect">
            <a:avLst/>
          </a:prstGeom>
        </p:spPr>
      </p:pic>
      <p:sp>
        <p:nvSpPr>
          <p:cNvPr id="13" name="object 3">
            <a:extLst>
              <a:ext uri="{FF2B5EF4-FFF2-40B4-BE49-F238E27FC236}">
                <a16:creationId xmlns:a16="http://schemas.microsoft.com/office/drawing/2014/main" id="{32EE6FB1-B05B-40B8-B82A-708AC18DBA12}"/>
              </a:ext>
            </a:extLst>
          </p:cNvPr>
          <p:cNvSpPr txBox="1"/>
          <p:nvPr/>
        </p:nvSpPr>
        <p:spPr>
          <a:xfrm>
            <a:off x="4966839" y="571391"/>
            <a:ext cx="4405761" cy="1119693"/>
          </a:xfrm>
          <a:prstGeom prst="rect">
            <a:avLst/>
          </a:prstGeom>
        </p:spPr>
        <p:txBody>
          <a:bodyPr vert="horz" wrap="square" lIns="0" tIns="11584" rIns="0" bIns="0" rtlCol="0">
            <a:spAutoFit/>
          </a:bodyPr>
          <a:lstStyle/>
          <a:p>
            <a:pPr algn="just"/>
            <a:r>
              <a:rPr lang="fr-FR" sz="1200" b="1" dirty="0">
                <a:solidFill>
                  <a:srgbClr val="000000"/>
                </a:solidFill>
                <a:ea typeface="Arial Unicode MS"/>
                <a:cs typeface="Arial Unicode MS"/>
              </a:rPr>
              <a:t>Ces 3 caractères </a:t>
            </a:r>
            <a:r>
              <a:rPr lang="fr-FR" sz="1200" dirty="0">
                <a:solidFill>
                  <a:srgbClr val="000000"/>
                </a:solidFill>
                <a:ea typeface="Arial Unicode MS"/>
                <a:cs typeface="Arial Unicode MS"/>
              </a:rPr>
              <a:t>vont chacun endosser différents rôles et interpréter tous les personnages de nos histoires. Ils ont le pouvoir de traverser les époques, les territoires, les civilisations. </a:t>
            </a:r>
            <a:r>
              <a:rPr lang="fr-FR" sz="1200" b="1" dirty="0">
                <a:solidFill>
                  <a:srgbClr val="000000"/>
                </a:solidFill>
                <a:ea typeface="Arial Unicode MS"/>
                <a:cs typeface="Arial Unicode MS"/>
              </a:rPr>
              <a:t>Récurrents</a:t>
            </a:r>
            <a:r>
              <a:rPr lang="fr-FR" sz="1200" dirty="0">
                <a:solidFill>
                  <a:srgbClr val="000000"/>
                </a:solidFill>
                <a:ea typeface="Arial Unicode MS"/>
                <a:cs typeface="Arial Unicode MS"/>
              </a:rPr>
              <a:t> en fonction des besoins des épisodes, ils sont les personnages principaux de nos récits. Le spectateur s’attache à eux, en les retrouvant d’épisodes en épisodes.</a:t>
            </a:r>
          </a:p>
        </p:txBody>
      </p:sp>
      <p:pic>
        <p:nvPicPr>
          <p:cNvPr id="7" name="Image 6">
            <a:extLst>
              <a:ext uri="{FF2B5EF4-FFF2-40B4-BE49-F238E27FC236}">
                <a16:creationId xmlns:a16="http://schemas.microsoft.com/office/drawing/2014/main" id="{55C3EFE9-594A-4775-A6CB-F3B0999D850F}"/>
              </a:ext>
            </a:extLst>
          </p:cNvPr>
          <p:cNvPicPr>
            <a:picLocks noChangeAspect="1"/>
          </p:cNvPicPr>
          <p:nvPr/>
        </p:nvPicPr>
        <p:blipFill>
          <a:blip r:embed="rId6"/>
          <a:stretch>
            <a:fillRect/>
          </a:stretch>
        </p:blipFill>
        <p:spPr>
          <a:xfrm>
            <a:off x="239997" y="4564294"/>
            <a:ext cx="3902164" cy="1988906"/>
          </a:xfrm>
          <a:prstGeom prst="rect">
            <a:avLst/>
          </a:prstGeom>
        </p:spPr>
      </p:pic>
      <p:sp>
        <p:nvSpPr>
          <p:cNvPr id="15" name="object 3">
            <a:extLst>
              <a:ext uri="{FF2B5EF4-FFF2-40B4-BE49-F238E27FC236}">
                <a16:creationId xmlns:a16="http://schemas.microsoft.com/office/drawing/2014/main" id="{E7FAEE7F-46BB-478B-91DA-E22D9E1DC66D}"/>
              </a:ext>
            </a:extLst>
          </p:cNvPr>
          <p:cNvSpPr txBox="1"/>
          <p:nvPr/>
        </p:nvSpPr>
        <p:spPr>
          <a:xfrm>
            <a:off x="446285" y="4648200"/>
            <a:ext cx="3441186" cy="1673691"/>
          </a:xfrm>
          <a:prstGeom prst="rect">
            <a:avLst/>
          </a:prstGeom>
        </p:spPr>
        <p:txBody>
          <a:bodyPr vert="horz" wrap="square" lIns="0" tIns="11584" rIns="0" bIns="0" rtlCol="0">
            <a:spAutoFit/>
          </a:bodyPr>
          <a:lstStyle/>
          <a:p>
            <a:pPr algn="just"/>
            <a:r>
              <a:rPr lang="fr-FR" sz="1200" b="1" dirty="0">
                <a:solidFill>
                  <a:srgbClr val="000000"/>
                </a:solidFill>
                <a:ea typeface="Arial Unicode MS"/>
                <a:cs typeface="Arial Unicode MS"/>
              </a:rPr>
              <a:t>Les Petits-Vilains </a:t>
            </a:r>
          </a:p>
          <a:p>
            <a:pPr algn="just"/>
            <a:endParaRPr lang="fr-FR" sz="1200" b="1" dirty="0">
              <a:solidFill>
                <a:srgbClr val="000000"/>
              </a:solidFill>
              <a:ea typeface="Arial Unicode MS"/>
              <a:cs typeface="Arial Unicode MS"/>
            </a:endParaRPr>
          </a:p>
          <a:p>
            <a:pPr algn="just"/>
            <a:r>
              <a:rPr lang="fr-FR" sz="1200" dirty="0">
                <a:solidFill>
                  <a:srgbClr val="000000"/>
                </a:solidFill>
                <a:ea typeface="Arial Unicode MS"/>
                <a:cs typeface="Arial Unicode MS"/>
              </a:rPr>
              <a:t>Présents dans tous les épisodes</a:t>
            </a:r>
            <a:r>
              <a:rPr lang="fr-FR" sz="1200" b="1" dirty="0">
                <a:solidFill>
                  <a:srgbClr val="000000"/>
                </a:solidFill>
                <a:ea typeface="Arial Unicode MS"/>
                <a:cs typeface="Arial Unicode MS"/>
              </a:rPr>
              <a:t>, les Petits-Vilains </a:t>
            </a:r>
            <a:r>
              <a:rPr lang="fr-FR" sz="1200" dirty="0">
                <a:solidFill>
                  <a:srgbClr val="000000"/>
                </a:solidFill>
                <a:ea typeface="Arial Unicode MS"/>
                <a:cs typeface="Arial Unicode MS"/>
              </a:rPr>
              <a:t>sont une joyeuse bande de trublions clownesques et maladroits : ils représentent les femmes et les hommes des mondes antiques, et viennent incarner les petits acteurs facétieux de l’Histoire. Simplets et charmants, ils sont pris dans les tourments de l’Antiquité et rendent cette époque familière aux enfants. </a:t>
            </a:r>
          </a:p>
        </p:txBody>
      </p:sp>
      <p:pic>
        <p:nvPicPr>
          <p:cNvPr id="17" name="Image 16" descr="Une image contenant texte&#10;&#10;Description générée automatiquement">
            <a:extLst>
              <a:ext uri="{FF2B5EF4-FFF2-40B4-BE49-F238E27FC236}">
                <a16:creationId xmlns:a16="http://schemas.microsoft.com/office/drawing/2014/main" id="{4631856E-4588-483A-8ADE-EDFD8C223C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7864" y="4689293"/>
            <a:ext cx="1918101" cy="2625907"/>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45A4C281-A90F-4EB0-A29C-0C0A0C09B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034" y="1121664"/>
            <a:ext cx="1145242" cy="1755046"/>
          </a:xfrm>
          <a:prstGeom prst="rect">
            <a:avLst/>
          </a:prstGeom>
        </p:spPr>
      </p:pic>
      <p:pic>
        <p:nvPicPr>
          <p:cNvPr id="21" name="Image 20" descr="Une image contenant texte&#10;&#10;Description générée automatiquement">
            <a:extLst>
              <a:ext uri="{FF2B5EF4-FFF2-40B4-BE49-F238E27FC236}">
                <a16:creationId xmlns:a16="http://schemas.microsoft.com/office/drawing/2014/main" id="{C038C83A-F224-4616-B8BE-0A632D0694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72199" y="2645497"/>
            <a:ext cx="2243326" cy="4669703"/>
          </a:xfrm>
          <a:prstGeom prst="rect">
            <a:avLst/>
          </a:prstGeom>
        </p:spPr>
      </p:pic>
    </p:spTree>
    <p:extLst>
      <p:ext uri="{BB962C8B-B14F-4D97-AF65-F5344CB8AC3E}">
        <p14:creationId xmlns:p14="http://schemas.microsoft.com/office/powerpoint/2010/main" val="931116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ciel nocturne&#10;&#10;Description générée automatiquement">
            <a:extLst>
              <a:ext uri="{FF2B5EF4-FFF2-40B4-BE49-F238E27FC236}">
                <a16:creationId xmlns:a16="http://schemas.microsoft.com/office/drawing/2014/main" id="{A86C7E66-DD92-436E-AA8E-0C1E900412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41580"/>
            <a:ext cx="9753600" cy="1569278"/>
          </a:xfrm>
          <a:prstGeom prst="rect">
            <a:avLst/>
          </a:prstGeom>
        </p:spPr>
      </p:pic>
      <p:sp>
        <p:nvSpPr>
          <p:cNvPr id="18" name="object 3">
            <a:extLst>
              <a:ext uri="{FF2B5EF4-FFF2-40B4-BE49-F238E27FC236}">
                <a16:creationId xmlns:a16="http://schemas.microsoft.com/office/drawing/2014/main" id="{66243373-870F-4064-89AF-9F826F175C5C}"/>
              </a:ext>
            </a:extLst>
          </p:cNvPr>
          <p:cNvSpPr txBox="1"/>
          <p:nvPr/>
        </p:nvSpPr>
        <p:spPr>
          <a:xfrm>
            <a:off x="2150047" y="2058644"/>
            <a:ext cx="4594070" cy="718044"/>
          </a:xfrm>
          <a:prstGeom prst="rect">
            <a:avLst/>
          </a:prstGeom>
        </p:spPr>
        <p:txBody>
          <a:bodyPr vert="horz" wrap="square" lIns="0" tIns="11584" rIns="0" bIns="0" rtlCol="0">
            <a:spAutoFit/>
          </a:bodyPr>
          <a:lstStyle/>
          <a:p>
            <a:pPr marL="11584" marR="6371" algn="just"/>
            <a:r>
              <a:rPr lang="fr-FR" sz="1095" spc="-27" dirty="0">
                <a:latin typeface="Tahoma" panose="020B0604030504040204" pitchFamily="34" charset="0"/>
                <a:ea typeface="Tahoma" panose="020B0604030504040204" pitchFamily="34" charset="0"/>
                <a:cs typeface="Tahoma" panose="020B0604030504040204" pitchFamily="34" charset="0"/>
              </a:rPr>
              <a:t> </a:t>
            </a:r>
            <a:endParaRPr lang="fr-FR" sz="1095" spc="-27" dirty="0">
              <a:latin typeface="Avenir Next LT Pro" panose="020B0504020202020204" pitchFamily="34" charset="0"/>
              <a:ea typeface="Tahoma" panose="020B0604030504040204" pitchFamily="34" charset="0"/>
              <a:cs typeface="Tahoma" panose="020B0604030504040204" pitchFamily="34" charset="0"/>
            </a:endParaRPr>
          </a:p>
          <a:p>
            <a:pPr marL="11584" marR="6371" algn="just"/>
            <a:r>
              <a:rPr lang="fr-FR" sz="1200" spc="-27" dirty="0">
                <a:latin typeface="Avenir Next LT Pro" panose="020B0504020202020204" pitchFamily="34" charset="0"/>
                <a:ea typeface="Tahoma" panose="020B0604030504040204" pitchFamily="34" charset="0"/>
                <a:cs typeface="Tahoma" panose="020B0604030504040204" pitchFamily="34" charset="0"/>
              </a:rPr>
              <a:t> </a:t>
            </a:r>
            <a:endParaRPr lang="fr-FR" sz="1200" spc="-27" dirty="0">
              <a:latin typeface="Tahoma" panose="020B0604030504040204" pitchFamily="34" charset="0"/>
              <a:ea typeface="Tahoma" panose="020B0604030504040204" pitchFamily="34" charset="0"/>
              <a:cs typeface="Tahoma" panose="020B0604030504040204" pitchFamily="34" charset="0"/>
            </a:endParaRPr>
          </a:p>
          <a:p>
            <a:pPr marL="11584" marR="6371" algn="just"/>
            <a:endParaRPr lang="fr-FR" sz="1200" spc="-27" dirty="0">
              <a:latin typeface="Tahoma" panose="020B0604030504040204" pitchFamily="34" charset="0"/>
              <a:ea typeface="Tahoma" panose="020B0604030504040204" pitchFamily="34" charset="0"/>
              <a:cs typeface="Tahoma" panose="020B0604030504040204" pitchFamily="34" charset="0"/>
            </a:endParaRPr>
          </a:p>
          <a:p>
            <a:pPr marL="11584" marR="6371" algn="just"/>
            <a:endParaRPr lang="fr-FR" sz="1095"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5" name="Image 14" descr="Une image contenant texte&#10;&#10;Description générée automatiquement">
            <a:extLst>
              <a:ext uri="{FF2B5EF4-FFF2-40B4-BE49-F238E27FC236}">
                <a16:creationId xmlns:a16="http://schemas.microsoft.com/office/drawing/2014/main" id="{9482BCC9-7931-4996-AAAE-C704BC23E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10" y="223615"/>
            <a:ext cx="9847873" cy="4537638"/>
          </a:xfrm>
          <a:prstGeom prst="rect">
            <a:avLst/>
          </a:prstGeom>
        </p:spPr>
      </p:pic>
      <p:pic>
        <p:nvPicPr>
          <p:cNvPr id="20" name="Image 19">
            <a:extLst>
              <a:ext uri="{FF2B5EF4-FFF2-40B4-BE49-F238E27FC236}">
                <a16:creationId xmlns:a16="http://schemas.microsoft.com/office/drawing/2014/main" id="{5F3C526B-04D1-42A9-A30C-D7E3047EA737}"/>
              </a:ext>
            </a:extLst>
          </p:cNvPr>
          <p:cNvPicPr>
            <a:picLocks noChangeAspect="1"/>
          </p:cNvPicPr>
          <p:nvPr/>
        </p:nvPicPr>
        <p:blipFill>
          <a:blip r:embed="rId4"/>
          <a:stretch>
            <a:fillRect/>
          </a:stretch>
        </p:blipFill>
        <p:spPr>
          <a:xfrm flipH="1">
            <a:off x="-33012" y="13791"/>
            <a:ext cx="5671812" cy="7315200"/>
          </a:xfrm>
          <a:prstGeom prst="rect">
            <a:avLst/>
          </a:prstGeom>
        </p:spPr>
      </p:pic>
      <p:sp>
        <p:nvSpPr>
          <p:cNvPr id="16" name="Rectangle 15">
            <a:extLst>
              <a:ext uri="{FF2B5EF4-FFF2-40B4-BE49-F238E27FC236}">
                <a16:creationId xmlns:a16="http://schemas.microsoft.com/office/drawing/2014/main" id="{02310E11-F3A1-47CD-8469-3745DB7F03CE}"/>
              </a:ext>
            </a:extLst>
          </p:cNvPr>
          <p:cNvSpPr/>
          <p:nvPr/>
        </p:nvSpPr>
        <p:spPr>
          <a:xfrm>
            <a:off x="2752624" y="295988"/>
            <a:ext cx="4457556" cy="6193869"/>
          </a:xfrm>
          <a:prstGeom prst="rect">
            <a:avLst/>
          </a:prstGeom>
          <a:solidFill>
            <a:schemeClr val="bg1">
              <a:alpha val="87000"/>
            </a:schemeClr>
          </a:solidFill>
          <a:ln>
            <a:noFill/>
          </a:ln>
          <a:effectLst>
            <a:outerShdw blurRad="50800" dist="50800" dir="5400000" algn="ctr" rotWithShape="0">
              <a:srgbClr val="000000">
                <a:alpha val="1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1584" marR="6371" algn="just"/>
            <a:endParaRPr lang="fr-FR" sz="1200" spc="-27"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ZoneTexte 4">
            <a:extLst>
              <a:ext uri="{FF2B5EF4-FFF2-40B4-BE49-F238E27FC236}">
                <a16:creationId xmlns:a16="http://schemas.microsoft.com/office/drawing/2014/main" id="{43CBEC7A-536C-433A-8B69-660A54223AD7}"/>
              </a:ext>
            </a:extLst>
          </p:cNvPr>
          <p:cNvSpPr txBox="1"/>
          <p:nvPr/>
        </p:nvSpPr>
        <p:spPr>
          <a:xfrm>
            <a:off x="2847154" y="404342"/>
            <a:ext cx="4231623" cy="6247864"/>
          </a:xfrm>
          <a:prstGeom prst="rect">
            <a:avLst/>
          </a:prstGeom>
          <a:noFill/>
        </p:spPr>
        <p:txBody>
          <a:bodyPr wrap="square" rtlCol="0">
            <a:spAutoFit/>
          </a:bodyPr>
          <a:lstStyle/>
          <a:p>
            <a:pPr marL="11584" marR="6371" algn="just"/>
            <a:r>
              <a:rPr lang="fr-FR" sz="1400" b="1" spc="-27" dirty="0">
                <a:solidFill>
                  <a:schemeClr val="tx1"/>
                </a:solidFill>
                <a:latin typeface="+mj-lt"/>
                <a:ea typeface="Tahoma" panose="020B0604030504040204" pitchFamily="34" charset="0"/>
                <a:cs typeface="Tahoma" panose="020B0604030504040204" pitchFamily="34" charset="0"/>
              </a:rPr>
              <a:t>NOTE SUR LE LANGAGE DES PERSONNAGES</a:t>
            </a:r>
          </a:p>
          <a:p>
            <a:pPr marL="11584" marR="6371" algn="just"/>
            <a:endParaRPr lang="fr-FR" sz="1200" b="1" spc="-27" dirty="0">
              <a:latin typeface="+mj-lt"/>
              <a:ea typeface="Tahoma" panose="020B0604030504040204" pitchFamily="34" charset="0"/>
              <a:cs typeface="Tahoma" panose="020B0604030504040204" pitchFamily="34" charset="0"/>
            </a:endParaRPr>
          </a:p>
          <a:p>
            <a:pPr marL="11584" marR="6371" algn="just"/>
            <a:r>
              <a:rPr lang="fr-FR" sz="1200" spc="-27" dirty="0">
                <a:latin typeface="+mj-lt"/>
                <a:ea typeface="Tahoma" panose="020B0604030504040204" pitchFamily="34" charset="0"/>
                <a:cs typeface="Tahoma" panose="020B0604030504040204" pitchFamily="34" charset="0"/>
              </a:rPr>
              <a:t>Les « paroles in » des personnages sont limitées dans chaque épisode. </a:t>
            </a:r>
          </a:p>
          <a:p>
            <a:pPr marL="11584" marR="6371" algn="just"/>
            <a:endParaRPr lang="fr-FR" sz="1200" spc="-27" dirty="0">
              <a:latin typeface="+mj-lt"/>
              <a:ea typeface="Tahoma" panose="020B0604030504040204" pitchFamily="34" charset="0"/>
              <a:cs typeface="Tahoma" panose="020B0604030504040204" pitchFamily="34" charset="0"/>
            </a:endParaRPr>
          </a:p>
          <a:p>
            <a:pPr marL="11584" marR="6371" algn="just"/>
            <a:r>
              <a:rPr lang="fr-FR" sz="1200" spc="-27" dirty="0">
                <a:latin typeface="+mj-lt"/>
                <a:ea typeface="Tahoma" panose="020B0604030504040204" pitchFamily="34" charset="0"/>
                <a:cs typeface="Tahoma" panose="020B0604030504040204" pitchFamily="34" charset="0"/>
              </a:rPr>
              <a:t>Le langage des personnages est simple, ponctuel et s’inspire du jargon des différentes civilisations. Les enfants s’amuseront de ces jeux et sonorités – tandis que les plus âgés saisiront certaines références, reconnaissant l’étymologie ou le champ lexical de telle ou telle expression. </a:t>
            </a:r>
          </a:p>
          <a:p>
            <a:pPr marL="11584" marR="6371" algn="just"/>
            <a:endParaRPr lang="fr-FR" sz="1200" spc="-27" dirty="0">
              <a:latin typeface="+mj-lt"/>
              <a:ea typeface="Tahoma" panose="020B0604030504040204" pitchFamily="34" charset="0"/>
              <a:cs typeface="Tahoma" panose="020B0604030504040204" pitchFamily="34" charset="0"/>
            </a:endParaRPr>
          </a:p>
          <a:p>
            <a:pPr marL="11584" marR="6371" algn="just"/>
            <a:r>
              <a:rPr lang="fr-FR" sz="1200" spc="-27" dirty="0">
                <a:latin typeface="+mj-lt"/>
                <a:ea typeface="Tahoma" panose="020B0604030504040204" pitchFamily="34" charset="0"/>
                <a:cs typeface="Tahoma" panose="020B0604030504040204" pitchFamily="34" charset="0"/>
              </a:rPr>
              <a:t>Certains personnages possèdent aussi un gimmick comme celui de Braillard qui se présente avec fracas dans chacun des épisodes.</a:t>
            </a:r>
          </a:p>
          <a:p>
            <a:pPr marL="11584" marR="6371" algn="just"/>
            <a:endParaRPr lang="fr-FR" sz="1200" spc="-27" dirty="0">
              <a:solidFill>
                <a:schemeClr val="tx1"/>
              </a:solidFill>
              <a:latin typeface="+mj-lt"/>
              <a:ea typeface="Tahoma" panose="020B0604030504040204" pitchFamily="34" charset="0"/>
              <a:cs typeface="Tahoma" panose="020B0604030504040204" pitchFamily="34" charset="0"/>
            </a:endParaRPr>
          </a:p>
          <a:p>
            <a:r>
              <a:rPr lang="fr-FR" sz="1400" b="1" spc="-27" dirty="0">
                <a:latin typeface="+mj-lt"/>
                <a:ea typeface="Tahoma" panose="020B0604030504040204" pitchFamily="34" charset="0"/>
                <a:cs typeface="Tahoma" panose="020B0604030504040204" pitchFamily="34" charset="0"/>
              </a:rPr>
              <a:t>SEQUENCES</a:t>
            </a:r>
            <a:r>
              <a:rPr lang="fr-FR" sz="1200" b="1" spc="-27" dirty="0">
                <a:latin typeface="+mj-lt"/>
                <a:ea typeface="Tahoma" panose="020B0604030504040204" pitchFamily="34" charset="0"/>
                <a:cs typeface="Tahoma" panose="020B0604030504040204" pitchFamily="34" charset="0"/>
              </a:rPr>
              <a:t> </a:t>
            </a:r>
          </a:p>
          <a:p>
            <a:endParaRPr lang="fr-FR" sz="1200" spc="-27" dirty="0">
              <a:latin typeface="+mj-lt"/>
              <a:ea typeface="Tahoma" panose="020B0604030504040204" pitchFamily="34" charset="0"/>
              <a:cs typeface="Tahoma" panose="020B0604030504040204" pitchFamily="34" charset="0"/>
            </a:endParaRPr>
          </a:p>
          <a:p>
            <a:pPr marL="171450" indent="-171450">
              <a:buFont typeface="Wingdings" panose="05000000000000000000" pitchFamily="2" charset="2"/>
              <a:buChar char="Ø"/>
            </a:pPr>
            <a:r>
              <a:rPr lang="fr-FR" sz="1200" i="1" spc="-27" dirty="0">
                <a:latin typeface="+mj-lt"/>
                <a:ea typeface="Tahoma" panose="020B0604030504040204" pitchFamily="34" charset="0"/>
                <a:cs typeface="Tahoma" panose="020B0604030504040204" pitchFamily="34" charset="0"/>
              </a:rPr>
              <a:t>Générique</a:t>
            </a:r>
            <a:r>
              <a:rPr lang="fr-FR" sz="1200" spc="-27" dirty="0">
                <a:latin typeface="+mj-lt"/>
                <a:ea typeface="Tahoma" panose="020B0604030504040204" pitchFamily="34" charset="0"/>
                <a:cs typeface="Tahoma" panose="020B0604030504040204" pitchFamily="34" charset="0"/>
              </a:rPr>
              <a:t> : Le générique s’ouvre en musique avec la chanson 1001 mondes antiques de la série. A la fin du générique, la voix off et l’image localisent géographiquement et historiquement le sujet de l’épisode.</a:t>
            </a:r>
          </a:p>
          <a:p>
            <a:pPr marL="171450" indent="-171450">
              <a:buFont typeface="Wingdings" panose="05000000000000000000" pitchFamily="2" charset="2"/>
              <a:buChar char="Ø"/>
            </a:pPr>
            <a:endParaRPr lang="fr-FR" sz="1200" spc="-27" dirty="0">
              <a:latin typeface="+mj-lt"/>
              <a:ea typeface="Tahoma" panose="020B0604030504040204" pitchFamily="34" charset="0"/>
              <a:cs typeface="Tahoma" panose="020B0604030504040204" pitchFamily="34" charset="0"/>
            </a:endParaRPr>
          </a:p>
          <a:p>
            <a:pPr marL="171450" indent="-171450">
              <a:buFont typeface="Wingdings" panose="05000000000000000000" pitchFamily="2" charset="2"/>
              <a:buChar char="Ø"/>
            </a:pPr>
            <a:r>
              <a:rPr lang="fr-FR" sz="1200" spc="-27" dirty="0">
                <a:latin typeface="+mj-lt"/>
                <a:ea typeface="Tahoma" panose="020B0604030504040204" pitchFamily="34" charset="0"/>
                <a:cs typeface="Tahoma" panose="020B0604030504040204" pitchFamily="34" charset="0"/>
              </a:rPr>
              <a:t>Des séquences de situations : La voix OFF et l’action IN s’y entremêlent étroitement. Le narrateur provoque les personnages, dans une synchronie entre narration et action à l’image. </a:t>
            </a:r>
          </a:p>
          <a:p>
            <a:pPr marL="171450" indent="-171450">
              <a:buFont typeface="Wingdings" panose="05000000000000000000" pitchFamily="2" charset="2"/>
              <a:buChar char="Ø"/>
            </a:pPr>
            <a:endParaRPr lang="fr-FR" sz="1200" spc="-27" dirty="0">
              <a:latin typeface="+mj-lt"/>
              <a:ea typeface="Tahoma" panose="020B0604030504040204" pitchFamily="34" charset="0"/>
              <a:cs typeface="Tahoma" panose="020B0604030504040204" pitchFamily="34" charset="0"/>
            </a:endParaRPr>
          </a:p>
          <a:p>
            <a:pPr marL="171450" indent="-171450">
              <a:buFont typeface="Wingdings" panose="05000000000000000000" pitchFamily="2" charset="2"/>
              <a:buChar char="Ø"/>
            </a:pPr>
            <a:r>
              <a:rPr lang="fr-FR" sz="1200" spc="-27" dirty="0">
                <a:latin typeface="+mj-lt"/>
                <a:ea typeface="Tahoma" panose="020B0604030504040204" pitchFamily="34" charset="0"/>
                <a:cs typeface="Tahoma" panose="020B0604030504040204" pitchFamily="34" charset="0"/>
              </a:rPr>
              <a:t>Des séquences d’actions : Lors de ces purs moments d’actions, la voix off s’efface et laisse les P’tits Vilains faire leurs acrobaties.</a:t>
            </a:r>
          </a:p>
          <a:p>
            <a:pPr marL="171450" indent="-171450">
              <a:buFont typeface="Wingdings" panose="05000000000000000000" pitchFamily="2" charset="2"/>
              <a:buChar char="Ø"/>
            </a:pPr>
            <a:endParaRPr lang="fr-FR" sz="1200" spc="-27" dirty="0">
              <a:latin typeface="+mj-lt"/>
              <a:ea typeface="Tahoma" panose="020B0604030504040204" pitchFamily="34" charset="0"/>
              <a:cs typeface="Tahoma" panose="020B0604030504040204" pitchFamily="34" charset="0"/>
            </a:endParaRPr>
          </a:p>
          <a:p>
            <a:pPr marL="171450" indent="-171450">
              <a:buFont typeface="Wingdings" panose="05000000000000000000" pitchFamily="2" charset="2"/>
              <a:buChar char="Ø"/>
            </a:pPr>
            <a:r>
              <a:rPr lang="fr-FR" sz="1200" spc="-27" dirty="0">
                <a:latin typeface="+mj-lt"/>
                <a:ea typeface="Tahoma" panose="020B0604030504040204" pitchFamily="34" charset="0"/>
                <a:cs typeface="Tahoma" panose="020B0604030504040204" pitchFamily="34" charset="0"/>
              </a:rPr>
              <a:t>Des séquences d’informations : La voix OFF est alors plus autonome, notamment pour commenter des cartes, des schémas, des croquis, inspirés des images d’époque. </a:t>
            </a:r>
          </a:p>
          <a:p>
            <a:endParaRPr lang="fr-FR" sz="1200" spc="-27" dirty="0">
              <a:latin typeface="+mj-lt"/>
              <a:ea typeface="Tahoma" panose="020B0604030504040204" pitchFamily="34" charset="0"/>
              <a:cs typeface="Tahoma" panose="020B0604030504040204" pitchFamily="34" charset="0"/>
            </a:endParaRPr>
          </a:p>
        </p:txBody>
      </p:sp>
      <p:sp>
        <p:nvSpPr>
          <p:cNvPr id="2" name="Espace réservé du numéro de diapositive 1">
            <a:extLst>
              <a:ext uri="{FF2B5EF4-FFF2-40B4-BE49-F238E27FC236}">
                <a16:creationId xmlns:a16="http://schemas.microsoft.com/office/drawing/2014/main" id="{3BF220DD-C2BE-4C3E-96CE-116E99D79E90}"/>
              </a:ext>
            </a:extLst>
          </p:cNvPr>
          <p:cNvSpPr>
            <a:spLocks noGrp="1"/>
          </p:cNvSpPr>
          <p:nvPr>
            <p:ph type="sldNum" sz="quarter" idx="7"/>
          </p:nvPr>
        </p:nvSpPr>
        <p:spPr>
          <a:xfrm>
            <a:off x="7022592" y="6803136"/>
            <a:ext cx="2243328" cy="215444"/>
          </a:xfrm>
        </p:spPr>
        <p:txBody>
          <a:bodyPr/>
          <a:lstStyle/>
          <a:p>
            <a:fld id="{B6F15528-21DE-4FAA-801E-634DDDAF4B2B}" type="slidenum">
              <a:rPr lang="fr-FR" sz="1400" smtClean="0">
                <a:solidFill>
                  <a:schemeClr val="tx1"/>
                </a:solidFill>
              </a:rPr>
              <a:t>9</a:t>
            </a:fld>
            <a:endParaRPr lang="fr-FR" dirty="0">
              <a:solidFill>
                <a:schemeClr val="tx1"/>
              </a:solidFill>
            </a:endParaRPr>
          </a:p>
        </p:txBody>
      </p:sp>
      <p:pic>
        <p:nvPicPr>
          <p:cNvPr id="7" name="Image 6">
            <a:extLst>
              <a:ext uri="{FF2B5EF4-FFF2-40B4-BE49-F238E27FC236}">
                <a16:creationId xmlns:a16="http://schemas.microsoft.com/office/drawing/2014/main" id="{E675B994-08F8-4389-8C49-7545334B2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33553"/>
            <a:ext cx="9753600" cy="614244"/>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9A4748E1-7631-4140-B075-3E0D3BAFFB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4" y="371047"/>
            <a:ext cx="2658654" cy="6362506"/>
          </a:xfrm>
          <a:prstGeom prst="rect">
            <a:avLst/>
          </a:prstGeom>
        </p:spPr>
      </p:pic>
      <p:pic>
        <p:nvPicPr>
          <p:cNvPr id="10" name="Image 9" descr="Une image contenant carrelé, tuile&#10;&#10;Description générée automatiquement">
            <a:extLst>
              <a:ext uri="{FF2B5EF4-FFF2-40B4-BE49-F238E27FC236}">
                <a16:creationId xmlns:a16="http://schemas.microsoft.com/office/drawing/2014/main" id="{3A9FB601-3C0B-4D50-AFCF-2469B594DD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5220" y="4646765"/>
            <a:ext cx="2151491" cy="2682226"/>
          </a:xfrm>
          <a:prstGeom prst="rect">
            <a:avLst/>
          </a:prstGeom>
        </p:spPr>
      </p:pic>
      <p:pic>
        <p:nvPicPr>
          <p:cNvPr id="22" name="Image 21">
            <a:extLst>
              <a:ext uri="{FF2B5EF4-FFF2-40B4-BE49-F238E27FC236}">
                <a16:creationId xmlns:a16="http://schemas.microsoft.com/office/drawing/2014/main" id="{E2AD9A8F-AE75-455D-9D0E-12ECDE3F7B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078778" y="1497285"/>
            <a:ext cx="2553117" cy="2784597"/>
          </a:xfrm>
          <a:prstGeom prst="rect">
            <a:avLst/>
          </a:prstGeom>
        </p:spPr>
      </p:pic>
      <p:pic>
        <p:nvPicPr>
          <p:cNvPr id="6" name="Image 5" descr="Une image contenant reptile, dinosaure, plante, matériel&#10;&#10;Description générée automatiquement">
            <a:extLst>
              <a:ext uri="{FF2B5EF4-FFF2-40B4-BE49-F238E27FC236}">
                <a16:creationId xmlns:a16="http://schemas.microsoft.com/office/drawing/2014/main" id="{746BA16A-DD77-4359-B22B-F41EEBFAA4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9885" y="5817914"/>
            <a:ext cx="3443715" cy="1497285"/>
          </a:xfrm>
          <a:prstGeom prst="rect">
            <a:avLst/>
          </a:prstGeom>
        </p:spPr>
      </p:pic>
    </p:spTree>
    <p:extLst>
      <p:ext uri="{BB962C8B-B14F-4D97-AF65-F5344CB8AC3E}">
        <p14:creationId xmlns:p14="http://schemas.microsoft.com/office/powerpoint/2010/main" val="374530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1957</TotalTime>
  <Words>3487</Words>
  <Application>Microsoft Office PowerPoint</Application>
  <PresentationFormat>Personnalisé</PresentationFormat>
  <Paragraphs>186</Paragraphs>
  <Slides>16</Slides>
  <Notes>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16</vt:i4>
      </vt:variant>
    </vt:vector>
  </HeadingPairs>
  <TitlesOfParts>
    <vt:vector size="26" baseType="lpstr">
      <vt:lpstr>Aharoni</vt:lpstr>
      <vt:lpstr>Avenir Next LT Pro</vt:lpstr>
      <vt:lpstr>Calibri</vt:lpstr>
      <vt:lpstr>Calibri Light</vt:lpstr>
      <vt:lpstr>GUEDELON</vt:lpstr>
      <vt:lpstr>Symbol</vt:lpstr>
      <vt:lpstr>Tahoma</vt:lpstr>
      <vt:lpstr>THa</vt:lpstr>
      <vt:lpstr>Wingdings</vt:lpstr>
      <vt:lpstr>Office Theme</vt:lpstr>
      <vt:lpstr>Présentation PowerPoint</vt:lpstr>
      <vt:lpstr>La série</vt:lpstr>
      <vt:lpstr>Présentation PowerPoint</vt:lpstr>
      <vt:lpstr>Enjeux pédagogiques</vt:lpstr>
      <vt:lpstr>Présentation PowerPoint</vt:lpstr>
      <vt:lpstr>Présentation PowerPoint</vt:lpstr>
      <vt:lpstr>Présentation PowerPoint</vt:lpstr>
      <vt:lpstr>Présentation PowerPoint</vt:lpstr>
      <vt:lpstr>Présentation PowerPoint</vt:lpstr>
      <vt:lpstr>Les épisodes</vt:lpstr>
      <vt:lpstr>Présentation PowerPoint</vt:lpstr>
      <vt:lpstr>Présentation PowerPoint</vt:lpstr>
      <vt:lpstr>Présentation PowerPoint</vt:lpstr>
      <vt:lpstr>Présentation PowerPoint</vt:lpstr>
      <vt:lpstr>1001 moyen-âges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Nathan Peinturaud</dc:creator>
  <cp:lastModifiedBy>Elise Moret</cp:lastModifiedBy>
  <cp:revision>224</cp:revision>
  <dcterms:created xsi:type="dcterms:W3CDTF">2021-07-02T12:25:54Z</dcterms:created>
  <dcterms:modified xsi:type="dcterms:W3CDTF">2022-09-16T13:35:22Z</dcterms:modified>
</cp:coreProperties>
</file>